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97" r:id="rId3"/>
    <p:sldId id="263" r:id="rId4"/>
    <p:sldId id="272" r:id="rId5"/>
    <p:sldId id="298" r:id="rId6"/>
    <p:sldId id="264" r:id="rId7"/>
    <p:sldId id="273" r:id="rId8"/>
    <p:sldId id="274" r:id="rId9"/>
    <p:sldId id="275" r:id="rId10"/>
    <p:sldId id="276" r:id="rId11"/>
    <p:sldId id="277" r:id="rId12"/>
    <p:sldId id="265" r:id="rId13"/>
    <p:sldId id="278" r:id="rId14"/>
    <p:sldId id="279" r:id="rId15"/>
    <p:sldId id="280" r:id="rId16"/>
    <p:sldId id="281" r:id="rId17"/>
    <p:sldId id="282" r:id="rId18"/>
    <p:sldId id="299" r:id="rId19"/>
    <p:sldId id="283" r:id="rId20"/>
    <p:sldId id="266" r:id="rId21"/>
    <p:sldId id="284" r:id="rId22"/>
    <p:sldId id="285" r:id="rId23"/>
    <p:sldId id="286" r:id="rId24"/>
    <p:sldId id="267" r:id="rId25"/>
    <p:sldId id="268" r:id="rId26"/>
    <p:sldId id="287" r:id="rId27"/>
    <p:sldId id="288" r:id="rId28"/>
    <p:sldId id="289" r:id="rId29"/>
    <p:sldId id="269" r:id="rId30"/>
    <p:sldId id="290" r:id="rId31"/>
    <p:sldId id="291" r:id="rId32"/>
    <p:sldId id="292" r:id="rId33"/>
    <p:sldId id="270" r:id="rId34"/>
    <p:sldId id="293" r:id="rId35"/>
    <p:sldId id="294" r:id="rId36"/>
    <p:sldId id="295" r:id="rId37"/>
    <p:sldId id="296" r:id="rId38"/>
    <p:sldId id="271" r:id="rId39"/>
    <p:sldId id="300" r:id="rId40"/>
    <p:sldId id="301" r:id="rId41"/>
    <p:sldId id="30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EAA580-50FD-4D0E-ACA4-6A49020E0498}" v="144" dt="2023-05-04T13:44:31.861"/>
    <p1510:client id="{2E531022-2372-4571-B7A5-76B65F752DD5}" v="50" dt="2023-05-05T10:16:02.096"/>
    <p1510:client id="{3569D864-0428-404F-9A3E-564C78EF0355}" v="2" dt="2023-04-30T18:27:13.615"/>
    <p1510:client id="{6449CF2C-42E2-43BD-8D93-708EF5F0311C}" v="325" dt="2023-05-04T18:14:01.6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279" autoAdjust="0"/>
    <p:restoredTop sz="94660"/>
  </p:normalViewPr>
  <p:slideViewPr>
    <p:cSldViewPr snapToGrid="0">
      <p:cViewPr varScale="1">
        <p:scale>
          <a:sx n="69" d="100"/>
          <a:sy n="69" d="100"/>
        </p:scale>
        <p:origin x="72"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0DB4DB-6D6E-4FA8-93C6-1EFA6454FB5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7B3EA43-6B4F-424C-B88B-076EA3F9C2E9}">
      <dgm:prSet/>
      <dgm:spPr/>
      <dgm:t>
        <a:bodyPr/>
        <a:lstStyle/>
        <a:p>
          <a:r>
            <a:rPr lang="en-US" dirty="0"/>
            <a:t>Definition of climate change</a:t>
          </a:r>
        </a:p>
      </dgm:t>
    </dgm:pt>
    <dgm:pt modelId="{DE1398C6-1F25-4868-9BFC-077544E2EB4F}" type="parTrans" cxnId="{CFACB2FD-3511-447E-80F2-C026C38F0FE3}">
      <dgm:prSet/>
      <dgm:spPr/>
      <dgm:t>
        <a:bodyPr/>
        <a:lstStyle/>
        <a:p>
          <a:endParaRPr lang="en-US"/>
        </a:p>
      </dgm:t>
    </dgm:pt>
    <dgm:pt modelId="{D8275F95-EB2F-4E97-AD1B-3CB8BCD14DF9}" type="sibTrans" cxnId="{CFACB2FD-3511-447E-80F2-C026C38F0FE3}">
      <dgm:prSet/>
      <dgm:spPr/>
      <dgm:t>
        <a:bodyPr/>
        <a:lstStyle/>
        <a:p>
          <a:endParaRPr lang="en-US"/>
        </a:p>
      </dgm:t>
    </dgm:pt>
    <dgm:pt modelId="{782D18FC-9F74-4D4E-8FC1-BAEF5F28B31A}">
      <dgm:prSet/>
      <dgm:spPr/>
      <dgm:t>
        <a:bodyPr/>
        <a:lstStyle/>
        <a:p>
          <a:r>
            <a:rPr lang="en-US"/>
            <a:t>Brief overview of the problem</a:t>
          </a:r>
        </a:p>
      </dgm:t>
    </dgm:pt>
    <dgm:pt modelId="{1391B0C9-A8E6-4F3C-B30B-34CC55373D5A}" type="parTrans" cxnId="{E99F483F-7F7F-4989-8B20-378FF6E54F96}">
      <dgm:prSet/>
      <dgm:spPr/>
      <dgm:t>
        <a:bodyPr/>
        <a:lstStyle/>
        <a:p>
          <a:endParaRPr lang="en-US"/>
        </a:p>
      </dgm:t>
    </dgm:pt>
    <dgm:pt modelId="{11A50B68-4ECA-4079-A10A-1AB180884CF4}" type="sibTrans" cxnId="{E99F483F-7F7F-4989-8B20-378FF6E54F96}">
      <dgm:prSet/>
      <dgm:spPr/>
      <dgm:t>
        <a:bodyPr/>
        <a:lstStyle/>
        <a:p>
          <a:endParaRPr lang="en-US"/>
        </a:p>
      </dgm:t>
    </dgm:pt>
    <dgm:pt modelId="{0A853139-7852-4108-90BD-E5ED65848168}" type="pres">
      <dgm:prSet presAssocID="{830DB4DB-6D6E-4FA8-93C6-1EFA6454FB56}" presName="hierChild1" presStyleCnt="0">
        <dgm:presLayoutVars>
          <dgm:chPref val="1"/>
          <dgm:dir/>
          <dgm:animOne val="branch"/>
          <dgm:animLvl val="lvl"/>
          <dgm:resizeHandles/>
        </dgm:presLayoutVars>
      </dgm:prSet>
      <dgm:spPr/>
      <dgm:t>
        <a:bodyPr/>
        <a:lstStyle/>
        <a:p>
          <a:endParaRPr lang="en-US"/>
        </a:p>
      </dgm:t>
    </dgm:pt>
    <dgm:pt modelId="{D3D6BE94-C7FE-4BD3-8C00-D00D14DFB655}" type="pres">
      <dgm:prSet presAssocID="{17B3EA43-6B4F-424C-B88B-076EA3F9C2E9}" presName="hierRoot1" presStyleCnt="0"/>
      <dgm:spPr/>
    </dgm:pt>
    <dgm:pt modelId="{C5814E89-8CB0-4949-8FF2-9FC5D444A5B2}" type="pres">
      <dgm:prSet presAssocID="{17B3EA43-6B4F-424C-B88B-076EA3F9C2E9}" presName="composite" presStyleCnt="0"/>
      <dgm:spPr/>
    </dgm:pt>
    <dgm:pt modelId="{8CF18F08-0FD0-4F1B-8084-F757A984362C}" type="pres">
      <dgm:prSet presAssocID="{17B3EA43-6B4F-424C-B88B-076EA3F9C2E9}" presName="background" presStyleLbl="node0" presStyleIdx="0" presStyleCnt="2"/>
      <dgm:spPr/>
    </dgm:pt>
    <dgm:pt modelId="{F7819295-AF76-43FE-996A-717B0FDABC5D}" type="pres">
      <dgm:prSet presAssocID="{17B3EA43-6B4F-424C-B88B-076EA3F9C2E9}" presName="text" presStyleLbl="fgAcc0" presStyleIdx="0" presStyleCnt="2">
        <dgm:presLayoutVars>
          <dgm:chPref val="3"/>
        </dgm:presLayoutVars>
      </dgm:prSet>
      <dgm:spPr/>
      <dgm:t>
        <a:bodyPr/>
        <a:lstStyle/>
        <a:p>
          <a:endParaRPr lang="en-US"/>
        </a:p>
      </dgm:t>
    </dgm:pt>
    <dgm:pt modelId="{D59BF675-8F70-49C8-85FC-93967C6F57AB}" type="pres">
      <dgm:prSet presAssocID="{17B3EA43-6B4F-424C-B88B-076EA3F9C2E9}" presName="hierChild2" presStyleCnt="0"/>
      <dgm:spPr/>
    </dgm:pt>
    <dgm:pt modelId="{C1271E01-D582-4F8B-8A78-E84F15D1D64A}" type="pres">
      <dgm:prSet presAssocID="{782D18FC-9F74-4D4E-8FC1-BAEF5F28B31A}" presName="hierRoot1" presStyleCnt="0"/>
      <dgm:spPr/>
    </dgm:pt>
    <dgm:pt modelId="{1751DA46-EE3A-442F-8B33-07D4B4E40E83}" type="pres">
      <dgm:prSet presAssocID="{782D18FC-9F74-4D4E-8FC1-BAEF5F28B31A}" presName="composite" presStyleCnt="0"/>
      <dgm:spPr/>
    </dgm:pt>
    <dgm:pt modelId="{B5E94371-05BD-481F-AFBF-CD860FA3730E}" type="pres">
      <dgm:prSet presAssocID="{782D18FC-9F74-4D4E-8FC1-BAEF5F28B31A}" presName="background" presStyleLbl="node0" presStyleIdx="1" presStyleCnt="2"/>
      <dgm:spPr/>
    </dgm:pt>
    <dgm:pt modelId="{7C9EAB12-5377-45D6-8B48-5518A4F7952A}" type="pres">
      <dgm:prSet presAssocID="{782D18FC-9F74-4D4E-8FC1-BAEF5F28B31A}" presName="text" presStyleLbl="fgAcc0" presStyleIdx="1" presStyleCnt="2">
        <dgm:presLayoutVars>
          <dgm:chPref val="3"/>
        </dgm:presLayoutVars>
      </dgm:prSet>
      <dgm:spPr/>
      <dgm:t>
        <a:bodyPr/>
        <a:lstStyle/>
        <a:p>
          <a:endParaRPr lang="en-US"/>
        </a:p>
      </dgm:t>
    </dgm:pt>
    <dgm:pt modelId="{204FC1C0-4FEA-4039-B0BC-B606D3E4263D}" type="pres">
      <dgm:prSet presAssocID="{782D18FC-9F74-4D4E-8FC1-BAEF5F28B31A}" presName="hierChild2" presStyleCnt="0"/>
      <dgm:spPr/>
    </dgm:pt>
  </dgm:ptLst>
  <dgm:cxnLst>
    <dgm:cxn modelId="{CFACB2FD-3511-447E-80F2-C026C38F0FE3}" srcId="{830DB4DB-6D6E-4FA8-93C6-1EFA6454FB56}" destId="{17B3EA43-6B4F-424C-B88B-076EA3F9C2E9}" srcOrd="0" destOrd="0" parTransId="{DE1398C6-1F25-4868-9BFC-077544E2EB4F}" sibTransId="{D8275F95-EB2F-4E97-AD1B-3CB8BCD14DF9}"/>
    <dgm:cxn modelId="{C06FDD5E-D8D4-429A-B13C-298D3D185EA2}" type="presOf" srcId="{782D18FC-9F74-4D4E-8FC1-BAEF5F28B31A}" destId="{7C9EAB12-5377-45D6-8B48-5518A4F7952A}" srcOrd="0" destOrd="0" presId="urn:microsoft.com/office/officeart/2005/8/layout/hierarchy1"/>
    <dgm:cxn modelId="{6A97F063-4B0D-4372-9A3D-F31D867976F4}" type="presOf" srcId="{17B3EA43-6B4F-424C-B88B-076EA3F9C2E9}" destId="{F7819295-AF76-43FE-996A-717B0FDABC5D}" srcOrd="0" destOrd="0" presId="urn:microsoft.com/office/officeart/2005/8/layout/hierarchy1"/>
    <dgm:cxn modelId="{DC95E174-9F1E-4A94-8091-E6E710064BE9}" type="presOf" srcId="{830DB4DB-6D6E-4FA8-93C6-1EFA6454FB56}" destId="{0A853139-7852-4108-90BD-E5ED65848168}" srcOrd="0" destOrd="0" presId="urn:microsoft.com/office/officeart/2005/8/layout/hierarchy1"/>
    <dgm:cxn modelId="{E99F483F-7F7F-4989-8B20-378FF6E54F96}" srcId="{830DB4DB-6D6E-4FA8-93C6-1EFA6454FB56}" destId="{782D18FC-9F74-4D4E-8FC1-BAEF5F28B31A}" srcOrd="1" destOrd="0" parTransId="{1391B0C9-A8E6-4F3C-B30B-34CC55373D5A}" sibTransId="{11A50B68-4ECA-4079-A10A-1AB180884CF4}"/>
    <dgm:cxn modelId="{AADDC1A3-FAD0-41BA-8E34-461A47386996}" type="presParOf" srcId="{0A853139-7852-4108-90BD-E5ED65848168}" destId="{D3D6BE94-C7FE-4BD3-8C00-D00D14DFB655}" srcOrd="0" destOrd="0" presId="urn:microsoft.com/office/officeart/2005/8/layout/hierarchy1"/>
    <dgm:cxn modelId="{AFA13B15-D273-45A2-A0B5-D5F847FAE229}" type="presParOf" srcId="{D3D6BE94-C7FE-4BD3-8C00-D00D14DFB655}" destId="{C5814E89-8CB0-4949-8FF2-9FC5D444A5B2}" srcOrd="0" destOrd="0" presId="urn:microsoft.com/office/officeart/2005/8/layout/hierarchy1"/>
    <dgm:cxn modelId="{CC8C6556-4F4A-4DD4-9D3B-3F57456561BF}" type="presParOf" srcId="{C5814E89-8CB0-4949-8FF2-9FC5D444A5B2}" destId="{8CF18F08-0FD0-4F1B-8084-F757A984362C}" srcOrd="0" destOrd="0" presId="urn:microsoft.com/office/officeart/2005/8/layout/hierarchy1"/>
    <dgm:cxn modelId="{39B2F3D5-6066-4629-9DE5-A1C4DB72AAC4}" type="presParOf" srcId="{C5814E89-8CB0-4949-8FF2-9FC5D444A5B2}" destId="{F7819295-AF76-43FE-996A-717B0FDABC5D}" srcOrd="1" destOrd="0" presId="urn:microsoft.com/office/officeart/2005/8/layout/hierarchy1"/>
    <dgm:cxn modelId="{11446A82-C046-4BEA-BCC0-2913308EC9C9}" type="presParOf" srcId="{D3D6BE94-C7FE-4BD3-8C00-D00D14DFB655}" destId="{D59BF675-8F70-49C8-85FC-93967C6F57AB}" srcOrd="1" destOrd="0" presId="urn:microsoft.com/office/officeart/2005/8/layout/hierarchy1"/>
    <dgm:cxn modelId="{2959CA54-6D14-42F0-AC3C-8DE468642BF5}" type="presParOf" srcId="{0A853139-7852-4108-90BD-E5ED65848168}" destId="{C1271E01-D582-4F8B-8A78-E84F15D1D64A}" srcOrd="1" destOrd="0" presId="urn:microsoft.com/office/officeart/2005/8/layout/hierarchy1"/>
    <dgm:cxn modelId="{C1778494-3FFF-4F42-9AD0-A8FA058A0C66}" type="presParOf" srcId="{C1271E01-D582-4F8B-8A78-E84F15D1D64A}" destId="{1751DA46-EE3A-442F-8B33-07D4B4E40E83}" srcOrd="0" destOrd="0" presId="urn:microsoft.com/office/officeart/2005/8/layout/hierarchy1"/>
    <dgm:cxn modelId="{A502622D-852D-40A6-8AB7-ED8995C6E626}" type="presParOf" srcId="{1751DA46-EE3A-442F-8B33-07D4B4E40E83}" destId="{B5E94371-05BD-481F-AFBF-CD860FA3730E}" srcOrd="0" destOrd="0" presId="urn:microsoft.com/office/officeart/2005/8/layout/hierarchy1"/>
    <dgm:cxn modelId="{0CA4A9DD-D10A-42E2-8417-4AA397E6CFFA}" type="presParOf" srcId="{1751DA46-EE3A-442F-8B33-07D4B4E40E83}" destId="{7C9EAB12-5377-45D6-8B48-5518A4F7952A}" srcOrd="1" destOrd="0" presId="urn:microsoft.com/office/officeart/2005/8/layout/hierarchy1"/>
    <dgm:cxn modelId="{AC127082-0606-4721-BD6B-5B10658B2D18}" type="presParOf" srcId="{C1271E01-D582-4F8B-8A78-E84F15D1D64A}" destId="{204FC1C0-4FEA-4039-B0BC-B606D3E4263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0EE921-0268-4F9D-88D0-6B6698209F8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0F6300E-739A-4523-A0D6-9C5A0A62429D}">
      <dgm:prSet/>
      <dgm:spPr/>
      <dgm:t>
        <a:bodyPr/>
        <a:lstStyle/>
        <a:p>
          <a:r>
            <a:rPr lang="en-US"/>
            <a:t>Greenhouse gas emissions</a:t>
          </a:r>
        </a:p>
      </dgm:t>
    </dgm:pt>
    <dgm:pt modelId="{7A101BCF-03D7-4D3B-9452-AF336EE576AD}" type="parTrans" cxnId="{5660C0E1-F633-4C06-B964-60E5B86FD02B}">
      <dgm:prSet/>
      <dgm:spPr/>
      <dgm:t>
        <a:bodyPr/>
        <a:lstStyle/>
        <a:p>
          <a:endParaRPr lang="en-US"/>
        </a:p>
      </dgm:t>
    </dgm:pt>
    <dgm:pt modelId="{E620A206-86A5-48D8-9C06-43110365956D}" type="sibTrans" cxnId="{5660C0E1-F633-4C06-B964-60E5B86FD02B}">
      <dgm:prSet/>
      <dgm:spPr/>
      <dgm:t>
        <a:bodyPr/>
        <a:lstStyle/>
        <a:p>
          <a:endParaRPr lang="en-US"/>
        </a:p>
      </dgm:t>
    </dgm:pt>
    <dgm:pt modelId="{79E91537-F1D5-4CA4-ADCC-05431CCA90F1}">
      <dgm:prSet/>
      <dgm:spPr/>
      <dgm:t>
        <a:bodyPr/>
        <a:lstStyle/>
        <a:p>
          <a:r>
            <a:rPr lang="en-US"/>
            <a:t>Deforestation</a:t>
          </a:r>
        </a:p>
      </dgm:t>
    </dgm:pt>
    <dgm:pt modelId="{228598F2-75BE-4239-A5BF-3A10C675B6FD}" type="parTrans" cxnId="{78DDD00A-D07D-4F12-89C4-A747B06EC150}">
      <dgm:prSet/>
      <dgm:spPr/>
      <dgm:t>
        <a:bodyPr/>
        <a:lstStyle/>
        <a:p>
          <a:endParaRPr lang="en-US"/>
        </a:p>
      </dgm:t>
    </dgm:pt>
    <dgm:pt modelId="{6847DE6F-3851-450A-866E-447F20EC7160}" type="sibTrans" cxnId="{78DDD00A-D07D-4F12-89C4-A747B06EC150}">
      <dgm:prSet/>
      <dgm:spPr/>
      <dgm:t>
        <a:bodyPr/>
        <a:lstStyle/>
        <a:p>
          <a:endParaRPr lang="en-US"/>
        </a:p>
      </dgm:t>
    </dgm:pt>
    <dgm:pt modelId="{6DED17EA-7478-47CF-B1FC-3DB993C43B38}">
      <dgm:prSet/>
      <dgm:spPr/>
      <dgm:t>
        <a:bodyPr/>
        <a:lstStyle/>
        <a:p>
          <a:r>
            <a:rPr lang="en-US"/>
            <a:t>Industrial activities</a:t>
          </a:r>
        </a:p>
      </dgm:t>
    </dgm:pt>
    <dgm:pt modelId="{B28B2D8E-0BFC-4A69-BF6D-184B3E6BC5F8}" type="parTrans" cxnId="{49E4D475-8356-46BD-8891-7E29263E3C29}">
      <dgm:prSet/>
      <dgm:spPr/>
      <dgm:t>
        <a:bodyPr/>
        <a:lstStyle/>
        <a:p>
          <a:endParaRPr lang="en-US"/>
        </a:p>
      </dgm:t>
    </dgm:pt>
    <dgm:pt modelId="{0A53557F-FCD4-409E-A94F-2750CE8A59CF}" type="sibTrans" cxnId="{49E4D475-8356-46BD-8891-7E29263E3C29}">
      <dgm:prSet/>
      <dgm:spPr/>
      <dgm:t>
        <a:bodyPr/>
        <a:lstStyle/>
        <a:p>
          <a:endParaRPr lang="en-US"/>
        </a:p>
      </dgm:t>
    </dgm:pt>
    <dgm:pt modelId="{17FACBD9-E0D2-4B69-A0C6-C9FAB23A6BBF}">
      <dgm:prSet/>
      <dgm:spPr/>
      <dgm:t>
        <a:bodyPr/>
        <a:lstStyle/>
        <a:p>
          <a:r>
            <a:rPr lang="en-US"/>
            <a:t>Agricultural practices</a:t>
          </a:r>
        </a:p>
      </dgm:t>
    </dgm:pt>
    <dgm:pt modelId="{FDA96B48-1DEB-4AA7-8809-A956CB723EDB}" type="parTrans" cxnId="{789700F0-53FB-443D-BF33-0B3A862DA82D}">
      <dgm:prSet/>
      <dgm:spPr/>
      <dgm:t>
        <a:bodyPr/>
        <a:lstStyle/>
        <a:p>
          <a:endParaRPr lang="en-US"/>
        </a:p>
      </dgm:t>
    </dgm:pt>
    <dgm:pt modelId="{175E041A-FACB-4E98-8CC1-D22976502A72}" type="sibTrans" cxnId="{789700F0-53FB-443D-BF33-0B3A862DA82D}">
      <dgm:prSet/>
      <dgm:spPr/>
      <dgm:t>
        <a:bodyPr/>
        <a:lstStyle/>
        <a:p>
          <a:endParaRPr lang="en-US"/>
        </a:p>
      </dgm:t>
    </dgm:pt>
    <dgm:pt modelId="{088AA45F-2615-4F3C-832A-3A6305AEE069}">
      <dgm:prSet/>
      <dgm:spPr/>
      <dgm:t>
        <a:bodyPr/>
        <a:lstStyle/>
        <a:p>
          <a:r>
            <a:rPr lang="en-US"/>
            <a:t>Transportation</a:t>
          </a:r>
        </a:p>
      </dgm:t>
    </dgm:pt>
    <dgm:pt modelId="{91107E63-3ED4-4C1A-AE28-C954361723B5}" type="parTrans" cxnId="{245211CC-B254-4649-9D7C-4B2A1216A324}">
      <dgm:prSet/>
      <dgm:spPr/>
      <dgm:t>
        <a:bodyPr/>
        <a:lstStyle/>
        <a:p>
          <a:endParaRPr lang="en-US"/>
        </a:p>
      </dgm:t>
    </dgm:pt>
    <dgm:pt modelId="{08C7B152-CD32-4063-8012-B587086A6CCD}" type="sibTrans" cxnId="{245211CC-B254-4649-9D7C-4B2A1216A324}">
      <dgm:prSet/>
      <dgm:spPr/>
      <dgm:t>
        <a:bodyPr/>
        <a:lstStyle/>
        <a:p>
          <a:endParaRPr lang="en-US"/>
        </a:p>
      </dgm:t>
    </dgm:pt>
    <dgm:pt modelId="{26A9D901-35D0-4D6C-8AE2-394197C99613}" type="pres">
      <dgm:prSet presAssocID="{690EE921-0268-4F9D-88D0-6B6698209F82}" presName="linear" presStyleCnt="0">
        <dgm:presLayoutVars>
          <dgm:animLvl val="lvl"/>
          <dgm:resizeHandles val="exact"/>
        </dgm:presLayoutVars>
      </dgm:prSet>
      <dgm:spPr/>
      <dgm:t>
        <a:bodyPr/>
        <a:lstStyle/>
        <a:p>
          <a:endParaRPr lang="en-US"/>
        </a:p>
      </dgm:t>
    </dgm:pt>
    <dgm:pt modelId="{F42FA225-9DEB-4263-9B0E-14B3433DD92E}" type="pres">
      <dgm:prSet presAssocID="{A0F6300E-739A-4523-A0D6-9C5A0A62429D}" presName="parentText" presStyleLbl="node1" presStyleIdx="0" presStyleCnt="5">
        <dgm:presLayoutVars>
          <dgm:chMax val="0"/>
          <dgm:bulletEnabled val="1"/>
        </dgm:presLayoutVars>
      </dgm:prSet>
      <dgm:spPr/>
      <dgm:t>
        <a:bodyPr/>
        <a:lstStyle/>
        <a:p>
          <a:endParaRPr lang="en-US"/>
        </a:p>
      </dgm:t>
    </dgm:pt>
    <dgm:pt modelId="{C2F18CBD-3508-4608-A783-0B5743C9CF12}" type="pres">
      <dgm:prSet presAssocID="{E620A206-86A5-48D8-9C06-43110365956D}" presName="spacer" presStyleCnt="0"/>
      <dgm:spPr/>
    </dgm:pt>
    <dgm:pt modelId="{5A60F92B-BD02-45F9-A717-3F64474C7123}" type="pres">
      <dgm:prSet presAssocID="{79E91537-F1D5-4CA4-ADCC-05431CCA90F1}" presName="parentText" presStyleLbl="node1" presStyleIdx="1" presStyleCnt="5">
        <dgm:presLayoutVars>
          <dgm:chMax val="0"/>
          <dgm:bulletEnabled val="1"/>
        </dgm:presLayoutVars>
      </dgm:prSet>
      <dgm:spPr/>
      <dgm:t>
        <a:bodyPr/>
        <a:lstStyle/>
        <a:p>
          <a:endParaRPr lang="en-US"/>
        </a:p>
      </dgm:t>
    </dgm:pt>
    <dgm:pt modelId="{398D87EE-225B-4340-A76C-282481398B09}" type="pres">
      <dgm:prSet presAssocID="{6847DE6F-3851-450A-866E-447F20EC7160}" presName="spacer" presStyleCnt="0"/>
      <dgm:spPr/>
    </dgm:pt>
    <dgm:pt modelId="{8F0E2D56-A584-4480-9EB1-102BC2C65612}" type="pres">
      <dgm:prSet presAssocID="{6DED17EA-7478-47CF-B1FC-3DB993C43B38}" presName="parentText" presStyleLbl="node1" presStyleIdx="2" presStyleCnt="5">
        <dgm:presLayoutVars>
          <dgm:chMax val="0"/>
          <dgm:bulletEnabled val="1"/>
        </dgm:presLayoutVars>
      </dgm:prSet>
      <dgm:spPr/>
      <dgm:t>
        <a:bodyPr/>
        <a:lstStyle/>
        <a:p>
          <a:endParaRPr lang="en-US"/>
        </a:p>
      </dgm:t>
    </dgm:pt>
    <dgm:pt modelId="{388B2213-5150-4790-B300-DC9B8E446271}" type="pres">
      <dgm:prSet presAssocID="{0A53557F-FCD4-409E-A94F-2750CE8A59CF}" presName="spacer" presStyleCnt="0"/>
      <dgm:spPr/>
    </dgm:pt>
    <dgm:pt modelId="{00FFD370-C591-46FB-BA54-FF5B6B67706E}" type="pres">
      <dgm:prSet presAssocID="{17FACBD9-E0D2-4B69-A0C6-C9FAB23A6BBF}" presName="parentText" presStyleLbl="node1" presStyleIdx="3" presStyleCnt="5">
        <dgm:presLayoutVars>
          <dgm:chMax val="0"/>
          <dgm:bulletEnabled val="1"/>
        </dgm:presLayoutVars>
      </dgm:prSet>
      <dgm:spPr/>
      <dgm:t>
        <a:bodyPr/>
        <a:lstStyle/>
        <a:p>
          <a:endParaRPr lang="en-US"/>
        </a:p>
      </dgm:t>
    </dgm:pt>
    <dgm:pt modelId="{7B1A7844-8200-4C43-9F03-4C748042C537}" type="pres">
      <dgm:prSet presAssocID="{175E041A-FACB-4E98-8CC1-D22976502A72}" presName="spacer" presStyleCnt="0"/>
      <dgm:spPr/>
    </dgm:pt>
    <dgm:pt modelId="{0163CFF5-5912-4D37-93BB-A0E64C9F9C00}" type="pres">
      <dgm:prSet presAssocID="{088AA45F-2615-4F3C-832A-3A6305AEE069}" presName="parentText" presStyleLbl="node1" presStyleIdx="4" presStyleCnt="5">
        <dgm:presLayoutVars>
          <dgm:chMax val="0"/>
          <dgm:bulletEnabled val="1"/>
        </dgm:presLayoutVars>
      </dgm:prSet>
      <dgm:spPr/>
      <dgm:t>
        <a:bodyPr/>
        <a:lstStyle/>
        <a:p>
          <a:endParaRPr lang="en-US"/>
        </a:p>
      </dgm:t>
    </dgm:pt>
  </dgm:ptLst>
  <dgm:cxnLst>
    <dgm:cxn modelId="{7233DEA5-1418-469F-83FB-43130031E572}" type="presOf" srcId="{A0F6300E-739A-4523-A0D6-9C5A0A62429D}" destId="{F42FA225-9DEB-4263-9B0E-14B3433DD92E}" srcOrd="0" destOrd="0" presId="urn:microsoft.com/office/officeart/2005/8/layout/vList2"/>
    <dgm:cxn modelId="{5660C0E1-F633-4C06-B964-60E5B86FD02B}" srcId="{690EE921-0268-4F9D-88D0-6B6698209F82}" destId="{A0F6300E-739A-4523-A0D6-9C5A0A62429D}" srcOrd="0" destOrd="0" parTransId="{7A101BCF-03D7-4D3B-9452-AF336EE576AD}" sibTransId="{E620A206-86A5-48D8-9C06-43110365956D}"/>
    <dgm:cxn modelId="{789700F0-53FB-443D-BF33-0B3A862DA82D}" srcId="{690EE921-0268-4F9D-88D0-6B6698209F82}" destId="{17FACBD9-E0D2-4B69-A0C6-C9FAB23A6BBF}" srcOrd="3" destOrd="0" parTransId="{FDA96B48-1DEB-4AA7-8809-A956CB723EDB}" sibTransId="{175E041A-FACB-4E98-8CC1-D22976502A72}"/>
    <dgm:cxn modelId="{895B29B8-52D5-4A9A-91CD-2EC74401DF61}" type="presOf" srcId="{17FACBD9-E0D2-4B69-A0C6-C9FAB23A6BBF}" destId="{00FFD370-C591-46FB-BA54-FF5B6B67706E}" srcOrd="0" destOrd="0" presId="urn:microsoft.com/office/officeart/2005/8/layout/vList2"/>
    <dgm:cxn modelId="{B45D201D-50AB-4CDF-B885-E3FE747DDBCC}" type="presOf" srcId="{6DED17EA-7478-47CF-B1FC-3DB993C43B38}" destId="{8F0E2D56-A584-4480-9EB1-102BC2C65612}" srcOrd="0" destOrd="0" presId="urn:microsoft.com/office/officeart/2005/8/layout/vList2"/>
    <dgm:cxn modelId="{FEC900D7-F5C7-43A5-985E-D45E5D83FCC6}" type="presOf" srcId="{088AA45F-2615-4F3C-832A-3A6305AEE069}" destId="{0163CFF5-5912-4D37-93BB-A0E64C9F9C00}" srcOrd="0" destOrd="0" presId="urn:microsoft.com/office/officeart/2005/8/layout/vList2"/>
    <dgm:cxn modelId="{49E4D475-8356-46BD-8891-7E29263E3C29}" srcId="{690EE921-0268-4F9D-88D0-6B6698209F82}" destId="{6DED17EA-7478-47CF-B1FC-3DB993C43B38}" srcOrd="2" destOrd="0" parTransId="{B28B2D8E-0BFC-4A69-BF6D-184B3E6BC5F8}" sibTransId="{0A53557F-FCD4-409E-A94F-2750CE8A59CF}"/>
    <dgm:cxn modelId="{78DDD00A-D07D-4F12-89C4-A747B06EC150}" srcId="{690EE921-0268-4F9D-88D0-6B6698209F82}" destId="{79E91537-F1D5-4CA4-ADCC-05431CCA90F1}" srcOrd="1" destOrd="0" parTransId="{228598F2-75BE-4239-A5BF-3A10C675B6FD}" sibTransId="{6847DE6F-3851-450A-866E-447F20EC7160}"/>
    <dgm:cxn modelId="{61AC9D5D-A951-4A19-8257-D56179900515}" type="presOf" srcId="{79E91537-F1D5-4CA4-ADCC-05431CCA90F1}" destId="{5A60F92B-BD02-45F9-A717-3F64474C7123}" srcOrd="0" destOrd="0" presId="urn:microsoft.com/office/officeart/2005/8/layout/vList2"/>
    <dgm:cxn modelId="{245211CC-B254-4649-9D7C-4B2A1216A324}" srcId="{690EE921-0268-4F9D-88D0-6B6698209F82}" destId="{088AA45F-2615-4F3C-832A-3A6305AEE069}" srcOrd="4" destOrd="0" parTransId="{91107E63-3ED4-4C1A-AE28-C954361723B5}" sibTransId="{08C7B152-CD32-4063-8012-B587086A6CCD}"/>
    <dgm:cxn modelId="{21634DBE-79CD-42F6-AD1D-5E264AA917F5}" type="presOf" srcId="{690EE921-0268-4F9D-88D0-6B6698209F82}" destId="{26A9D901-35D0-4D6C-8AE2-394197C99613}" srcOrd="0" destOrd="0" presId="urn:microsoft.com/office/officeart/2005/8/layout/vList2"/>
    <dgm:cxn modelId="{208EBE8E-724D-4C3C-91D1-5CBBD3F769C8}" type="presParOf" srcId="{26A9D901-35D0-4D6C-8AE2-394197C99613}" destId="{F42FA225-9DEB-4263-9B0E-14B3433DD92E}" srcOrd="0" destOrd="0" presId="urn:microsoft.com/office/officeart/2005/8/layout/vList2"/>
    <dgm:cxn modelId="{6154977F-BC1A-42FA-B5BB-03C134CCAF7B}" type="presParOf" srcId="{26A9D901-35D0-4D6C-8AE2-394197C99613}" destId="{C2F18CBD-3508-4608-A783-0B5743C9CF12}" srcOrd="1" destOrd="0" presId="urn:microsoft.com/office/officeart/2005/8/layout/vList2"/>
    <dgm:cxn modelId="{862A713E-419C-4847-82AF-05AD01DE60F3}" type="presParOf" srcId="{26A9D901-35D0-4D6C-8AE2-394197C99613}" destId="{5A60F92B-BD02-45F9-A717-3F64474C7123}" srcOrd="2" destOrd="0" presId="urn:microsoft.com/office/officeart/2005/8/layout/vList2"/>
    <dgm:cxn modelId="{C7033F70-F8A9-4AC5-A019-028695A1554C}" type="presParOf" srcId="{26A9D901-35D0-4D6C-8AE2-394197C99613}" destId="{398D87EE-225B-4340-A76C-282481398B09}" srcOrd="3" destOrd="0" presId="urn:microsoft.com/office/officeart/2005/8/layout/vList2"/>
    <dgm:cxn modelId="{652D6BD7-D436-46E9-937B-3B811160B3CB}" type="presParOf" srcId="{26A9D901-35D0-4D6C-8AE2-394197C99613}" destId="{8F0E2D56-A584-4480-9EB1-102BC2C65612}" srcOrd="4" destOrd="0" presId="urn:microsoft.com/office/officeart/2005/8/layout/vList2"/>
    <dgm:cxn modelId="{7AC67CEF-78B2-4FE5-9056-973895692E48}" type="presParOf" srcId="{26A9D901-35D0-4D6C-8AE2-394197C99613}" destId="{388B2213-5150-4790-B300-DC9B8E446271}" srcOrd="5" destOrd="0" presId="urn:microsoft.com/office/officeart/2005/8/layout/vList2"/>
    <dgm:cxn modelId="{E3C2E295-3E2D-4055-8BC6-C423FF958322}" type="presParOf" srcId="{26A9D901-35D0-4D6C-8AE2-394197C99613}" destId="{00FFD370-C591-46FB-BA54-FF5B6B67706E}" srcOrd="6" destOrd="0" presId="urn:microsoft.com/office/officeart/2005/8/layout/vList2"/>
    <dgm:cxn modelId="{69BBF833-3F7C-46A5-ADB3-7661E27ECDA0}" type="presParOf" srcId="{26A9D901-35D0-4D6C-8AE2-394197C99613}" destId="{7B1A7844-8200-4C43-9F03-4C748042C537}" srcOrd="7" destOrd="0" presId="urn:microsoft.com/office/officeart/2005/8/layout/vList2"/>
    <dgm:cxn modelId="{7FDF2729-6343-4CE8-BA4B-1185A04DF4D5}" type="presParOf" srcId="{26A9D901-35D0-4D6C-8AE2-394197C99613}" destId="{0163CFF5-5912-4D37-93BB-A0E64C9F9C0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67B4DD-E6D5-40CB-858B-AB5620375CD1}"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ACE28817-3649-47BE-A618-16191EBC06F5}">
      <dgm:prSet/>
      <dgm:spPr/>
      <dgm:t>
        <a:bodyPr/>
        <a:lstStyle/>
        <a:p>
          <a:r>
            <a:rPr lang="en-US"/>
            <a:t>Rising global temperatures</a:t>
          </a:r>
        </a:p>
      </dgm:t>
    </dgm:pt>
    <dgm:pt modelId="{AD990D89-46DC-441F-80E2-66956AE85E27}" type="parTrans" cxnId="{E83B685A-85B3-49DC-8E03-FD4E869551EE}">
      <dgm:prSet/>
      <dgm:spPr/>
      <dgm:t>
        <a:bodyPr/>
        <a:lstStyle/>
        <a:p>
          <a:endParaRPr lang="en-US"/>
        </a:p>
      </dgm:t>
    </dgm:pt>
    <dgm:pt modelId="{2353E8FB-A813-493B-8179-CCAC0A319607}" type="sibTrans" cxnId="{E83B685A-85B3-49DC-8E03-FD4E869551EE}">
      <dgm:prSet/>
      <dgm:spPr/>
      <dgm:t>
        <a:bodyPr/>
        <a:lstStyle/>
        <a:p>
          <a:endParaRPr lang="en-US"/>
        </a:p>
      </dgm:t>
    </dgm:pt>
    <dgm:pt modelId="{CBDB41D0-119D-4FB3-ABF9-408D99645EF2}">
      <dgm:prSet/>
      <dgm:spPr/>
      <dgm:t>
        <a:bodyPr/>
        <a:lstStyle/>
        <a:p>
          <a:r>
            <a:rPr lang="en-US"/>
            <a:t>Changes in precipitation patterns</a:t>
          </a:r>
        </a:p>
      </dgm:t>
    </dgm:pt>
    <dgm:pt modelId="{AB8AF717-857C-4FB1-A28B-9133D99CAB91}" type="parTrans" cxnId="{D99AEDA4-9EF9-45A7-88E0-5BC825DC1109}">
      <dgm:prSet/>
      <dgm:spPr/>
      <dgm:t>
        <a:bodyPr/>
        <a:lstStyle/>
        <a:p>
          <a:endParaRPr lang="en-US"/>
        </a:p>
      </dgm:t>
    </dgm:pt>
    <dgm:pt modelId="{5D9A1D63-89E9-4475-98BE-DEE87AB9662F}" type="sibTrans" cxnId="{D99AEDA4-9EF9-45A7-88E0-5BC825DC1109}">
      <dgm:prSet/>
      <dgm:spPr/>
      <dgm:t>
        <a:bodyPr/>
        <a:lstStyle/>
        <a:p>
          <a:endParaRPr lang="en-US"/>
        </a:p>
      </dgm:t>
    </dgm:pt>
    <dgm:pt modelId="{8E7D6250-49ED-4BC7-9DE6-BE4FE2AF6E37}">
      <dgm:prSet/>
      <dgm:spPr/>
      <dgm:t>
        <a:bodyPr/>
        <a:lstStyle/>
        <a:p>
          <a:r>
            <a:rPr lang="en-US"/>
            <a:t>More frequent and severe weather events</a:t>
          </a:r>
        </a:p>
      </dgm:t>
    </dgm:pt>
    <dgm:pt modelId="{28650FA5-6C2A-4FE1-B139-BBF92F743F99}" type="parTrans" cxnId="{8738021F-DA85-4655-9281-5F6F287B5B82}">
      <dgm:prSet/>
      <dgm:spPr/>
      <dgm:t>
        <a:bodyPr/>
        <a:lstStyle/>
        <a:p>
          <a:endParaRPr lang="en-US"/>
        </a:p>
      </dgm:t>
    </dgm:pt>
    <dgm:pt modelId="{932C9E31-7D2B-4269-9B18-B00082418811}" type="sibTrans" cxnId="{8738021F-DA85-4655-9281-5F6F287B5B82}">
      <dgm:prSet/>
      <dgm:spPr/>
      <dgm:t>
        <a:bodyPr/>
        <a:lstStyle/>
        <a:p>
          <a:endParaRPr lang="en-US"/>
        </a:p>
      </dgm:t>
    </dgm:pt>
    <dgm:pt modelId="{AB4858E3-FC1E-4A6B-A35E-567CBA9E2740}">
      <dgm:prSet/>
      <dgm:spPr/>
      <dgm:t>
        <a:bodyPr/>
        <a:lstStyle/>
        <a:p>
          <a:r>
            <a:rPr lang="en-US"/>
            <a:t>Rising sea levels</a:t>
          </a:r>
        </a:p>
      </dgm:t>
    </dgm:pt>
    <dgm:pt modelId="{8B86A753-B5F8-4FA7-AC68-CBF68FC3D842}" type="parTrans" cxnId="{0343B22F-2482-4C5B-A905-63E66290CD09}">
      <dgm:prSet/>
      <dgm:spPr/>
      <dgm:t>
        <a:bodyPr/>
        <a:lstStyle/>
        <a:p>
          <a:endParaRPr lang="en-US"/>
        </a:p>
      </dgm:t>
    </dgm:pt>
    <dgm:pt modelId="{201ECF28-E6BE-49FE-BA7F-01CB8F4DE5C8}" type="sibTrans" cxnId="{0343B22F-2482-4C5B-A905-63E66290CD09}">
      <dgm:prSet/>
      <dgm:spPr/>
      <dgm:t>
        <a:bodyPr/>
        <a:lstStyle/>
        <a:p>
          <a:endParaRPr lang="en-US"/>
        </a:p>
      </dgm:t>
    </dgm:pt>
    <dgm:pt modelId="{2D08AAEA-540F-4C9E-A23E-C038A8687BCD}">
      <dgm:prSet/>
      <dgm:spPr/>
      <dgm:t>
        <a:bodyPr/>
        <a:lstStyle/>
        <a:p>
          <a:r>
            <a:rPr lang="en-US"/>
            <a:t>Impacts on ecosystems</a:t>
          </a:r>
        </a:p>
      </dgm:t>
    </dgm:pt>
    <dgm:pt modelId="{FD87D19F-FE14-4E85-A67F-EDA357C02FC0}" type="parTrans" cxnId="{92295385-F207-4596-8EFE-37A3BDC3C075}">
      <dgm:prSet/>
      <dgm:spPr/>
      <dgm:t>
        <a:bodyPr/>
        <a:lstStyle/>
        <a:p>
          <a:endParaRPr lang="en-US"/>
        </a:p>
      </dgm:t>
    </dgm:pt>
    <dgm:pt modelId="{155E32E6-D014-4A53-802A-372E8473051C}" type="sibTrans" cxnId="{92295385-F207-4596-8EFE-37A3BDC3C075}">
      <dgm:prSet/>
      <dgm:spPr/>
      <dgm:t>
        <a:bodyPr/>
        <a:lstStyle/>
        <a:p>
          <a:endParaRPr lang="en-US"/>
        </a:p>
      </dgm:t>
    </dgm:pt>
    <dgm:pt modelId="{D0271C3C-B92A-43AF-ABA9-497AF059FAA2}">
      <dgm:prSet/>
      <dgm:spPr/>
      <dgm:t>
        <a:bodyPr/>
        <a:lstStyle/>
        <a:p>
          <a:r>
            <a:rPr lang="en-US"/>
            <a:t>Impacts on human health</a:t>
          </a:r>
        </a:p>
      </dgm:t>
    </dgm:pt>
    <dgm:pt modelId="{CCE89ADC-29FD-4EE8-A158-443EF52C58BC}" type="parTrans" cxnId="{95D0EC88-5899-46F4-BFCA-AAFF7A352B7B}">
      <dgm:prSet/>
      <dgm:spPr/>
      <dgm:t>
        <a:bodyPr/>
        <a:lstStyle/>
        <a:p>
          <a:endParaRPr lang="en-US"/>
        </a:p>
      </dgm:t>
    </dgm:pt>
    <dgm:pt modelId="{37593414-8E33-40A0-A3E3-D61430BA36EC}" type="sibTrans" cxnId="{95D0EC88-5899-46F4-BFCA-AAFF7A352B7B}">
      <dgm:prSet/>
      <dgm:spPr/>
      <dgm:t>
        <a:bodyPr/>
        <a:lstStyle/>
        <a:p>
          <a:endParaRPr lang="en-US"/>
        </a:p>
      </dgm:t>
    </dgm:pt>
    <dgm:pt modelId="{9AFE013A-B884-4228-B58E-5C1EB3A8DDB5}" type="pres">
      <dgm:prSet presAssocID="{5D67B4DD-E6D5-40CB-858B-AB5620375CD1}" presName="diagram" presStyleCnt="0">
        <dgm:presLayoutVars>
          <dgm:dir/>
          <dgm:resizeHandles val="exact"/>
        </dgm:presLayoutVars>
      </dgm:prSet>
      <dgm:spPr/>
      <dgm:t>
        <a:bodyPr/>
        <a:lstStyle/>
        <a:p>
          <a:endParaRPr lang="en-US"/>
        </a:p>
      </dgm:t>
    </dgm:pt>
    <dgm:pt modelId="{3ED0D73A-C3F4-4334-9F53-D042C5A4227A}" type="pres">
      <dgm:prSet presAssocID="{ACE28817-3649-47BE-A618-16191EBC06F5}" presName="node" presStyleLbl="node1" presStyleIdx="0" presStyleCnt="6">
        <dgm:presLayoutVars>
          <dgm:bulletEnabled val="1"/>
        </dgm:presLayoutVars>
      </dgm:prSet>
      <dgm:spPr/>
      <dgm:t>
        <a:bodyPr/>
        <a:lstStyle/>
        <a:p>
          <a:endParaRPr lang="en-US"/>
        </a:p>
      </dgm:t>
    </dgm:pt>
    <dgm:pt modelId="{FC2C4BE7-8AB7-4A02-A862-4B509E001A1B}" type="pres">
      <dgm:prSet presAssocID="{2353E8FB-A813-493B-8179-CCAC0A319607}" presName="sibTrans" presStyleCnt="0"/>
      <dgm:spPr/>
    </dgm:pt>
    <dgm:pt modelId="{319B8203-DD8A-4154-A7E7-1B5053A40964}" type="pres">
      <dgm:prSet presAssocID="{CBDB41D0-119D-4FB3-ABF9-408D99645EF2}" presName="node" presStyleLbl="node1" presStyleIdx="1" presStyleCnt="6">
        <dgm:presLayoutVars>
          <dgm:bulletEnabled val="1"/>
        </dgm:presLayoutVars>
      </dgm:prSet>
      <dgm:spPr/>
      <dgm:t>
        <a:bodyPr/>
        <a:lstStyle/>
        <a:p>
          <a:endParaRPr lang="en-US"/>
        </a:p>
      </dgm:t>
    </dgm:pt>
    <dgm:pt modelId="{C3AB9657-1BCF-4EA3-BBA9-2BCABD0733D7}" type="pres">
      <dgm:prSet presAssocID="{5D9A1D63-89E9-4475-98BE-DEE87AB9662F}" presName="sibTrans" presStyleCnt="0"/>
      <dgm:spPr/>
    </dgm:pt>
    <dgm:pt modelId="{921B61E5-7C1A-4350-9BF2-9A33EB60B9FA}" type="pres">
      <dgm:prSet presAssocID="{8E7D6250-49ED-4BC7-9DE6-BE4FE2AF6E37}" presName="node" presStyleLbl="node1" presStyleIdx="2" presStyleCnt="6">
        <dgm:presLayoutVars>
          <dgm:bulletEnabled val="1"/>
        </dgm:presLayoutVars>
      </dgm:prSet>
      <dgm:spPr/>
      <dgm:t>
        <a:bodyPr/>
        <a:lstStyle/>
        <a:p>
          <a:endParaRPr lang="en-US"/>
        </a:p>
      </dgm:t>
    </dgm:pt>
    <dgm:pt modelId="{D029DE7A-B302-4568-9AAE-DA64C4EB6F7D}" type="pres">
      <dgm:prSet presAssocID="{932C9E31-7D2B-4269-9B18-B00082418811}" presName="sibTrans" presStyleCnt="0"/>
      <dgm:spPr/>
    </dgm:pt>
    <dgm:pt modelId="{91D518B5-D1A7-482F-A91B-B907B0D2C754}" type="pres">
      <dgm:prSet presAssocID="{AB4858E3-FC1E-4A6B-A35E-567CBA9E2740}" presName="node" presStyleLbl="node1" presStyleIdx="3" presStyleCnt="6">
        <dgm:presLayoutVars>
          <dgm:bulletEnabled val="1"/>
        </dgm:presLayoutVars>
      </dgm:prSet>
      <dgm:spPr/>
      <dgm:t>
        <a:bodyPr/>
        <a:lstStyle/>
        <a:p>
          <a:endParaRPr lang="en-US"/>
        </a:p>
      </dgm:t>
    </dgm:pt>
    <dgm:pt modelId="{E9714A89-DC74-4960-B672-940050CCF029}" type="pres">
      <dgm:prSet presAssocID="{201ECF28-E6BE-49FE-BA7F-01CB8F4DE5C8}" presName="sibTrans" presStyleCnt="0"/>
      <dgm:spPr/>
    </dgm:pt>
    <dgm:pt modelId="{3E994110-F688-4669-9D3D-C32061B6F98C}" type="pres">
      <dgm:prSet presAssocID="{2D08AAEA-540F-4C9E-A23E-C038A8687BCD}" presName="node" presStyleLbl="node1" presStyleIdx="4" presStyleCnt="6">
        <dgm:presLayoutVars>
          <dgm:bulletEnabled val="1"/>
        </dgm:presLayoutVars>
      </dgm:prSet>
      <dgm:spPr/>
      <dgm:t>
        <a:bodyPr/>
        <a:lstStyle/>
        <a:p>
          <a:endParaRPr lang="en-US"/>
        </a:p>
      </dgm:t>
    </dgm:pt>
    <dgm:pt modelId="{8CBECB63-7D05-41A8-824C-FF5490390C9B}" type="pres">
      <dgm:prSet presAssocID="{155E32E6-D014-4A53-802A-372E8473051C}" presName="sibTrans" presStyleCnt="0"/>
      <dgm:spPr/>
    </dgm:pt>
    <dgm:pt modelId="{8F5390FF-2E0F-4F79-94B3-87468666D9D5}" type="pres">
      <dgm:prSet presAssocID="{D0271C3C-B92A-43AF-ABA9-497AF059FAA2}" presName="node" presStyleLbl="node1" presStyleIdx="5" presStyleCnt="6">
        <dgm:presLayoutVars>
          <dgm:bulletEnabled val="1"/>
        </dgm:presLayoutVars>
      </dgm:prSet>
      <dgm:spPr/>
      <dgm:t>
        <a:bodyPr/>
        <a:lstStyle/>
        <a:p>
          <a:endParaRPr lang="en-US"/>
        </a:p>
      </dgm:t>
    </dgm:pt>
  </dgm:ptLst>
  <dgm:cxnLst>
    <dgm:cxn modelId="{AE51F514-16C7-4517-A3C3-53EA118F50DC}" type="presOf" srcId="{ACE28817-3649-47BE-A618-16191EBC06F5}" destId="{3ED0D73A-C3F4-4334-9F53-D042C5A4227A}" srcOrd="0" destOrd="0" presId="urn:microsoft.com/office/officeart/2005/8/layout/default"/>
    <dgm:cxn modelId="{BC1E9C76-590C-48A6-AA04-3467CD905006}" type="presOf" srcId="{D0271C3C-B92A-43AF-ABA9-497AF059FAA2}" destId="{8F5390FF-2E0F-4F79-94B3-87468666D9D5}" srcOrd="0" destOrd="0" presId="urn:microsoft.com/office/officeart/2005/8/layout/default"/>
    <dgm:cxn modelId="{0343B22F-2482-4C5B-A905-63E66290CD09}" srcId="{5D67B4DD-E6D5-40CB-858B-AB5620375CD1}" destId="{AB4858E3-FC1E-4A6B-A35E-567CBA9E2740}" srcOrd="3" destOrd="0" parTransId="{8B86A753-B5F8-4FA7-AC68-CBF68FC3D842}" sibTransId="{201ECF28-E6BE-49FE-BA7F-01CB8F4DE5C8}"/>
    <dgm:cxn modelId="{F81DDE0D-0E72-496D-AC12-622B8D5466F6}" type="presOf" srcId="{2D08AAEA-540F-4C9E-A23E-C038A8687BCD}" destId="{3E994110-F688-4669-9D3D-C32061B6F98C}" srcOrd="0" destOrd="0" presId="urn:microsoft.com/office/officeart/2005/8/layout/default"/>
    <dgm:cxn modelId="{E83B685A-85B3-49DC-8E03-FD4E869551EE}" srcId="{5D67B4DD-E6D5-40CB-858B-AB5620375CD1}" destId="{ACE28817-3649-47BE-A618-16191EBC06F5}" srcOrd="0" destOrd="0" parTransId="{AD990D89-46DC-441F-80E2-66956AE85E27}" sibTransId="{2353E8FB-A813-493B-8179-CCAC0A319607}"/>
    <dgm:cxn modelId="{376C325D-E3EE-4E9A-B0D3-7CD4E9A3C55A}" type="presOf" srcId="{8E7D6250-49ED-4BC7-9DE6-BE4FE2AF6E37}" destId="{921B61E5-7C1A-4350-9BF2-9A33EB60B9FA}" srcOrd="0" destOrd="0" presId="urn:microsoft.com/office/officeart/2005/8/layout/default"/>
    <dgm:cxn modelId="{8738021F-DA85-4655-9281-5F6F287B5B82}" srcId="{5D67B4DD-E6D5-40CB-858B-AB5620375CD1}" destId="{8E7D6250-49ED-4BC7-9DE6-BE4FE2AF6E37}" srcOrd="2" destOrd="0" parTransId="{28650FA5-6C2A-4FE1-B139-BBF92F743F99}" sibTransId="{932C9E31-7D2B-4269-9B18-B00082418811}"/>
    <dgm:cxn modelId="{D99AEDA4-9EF9-45A7-88E0-5BC825DC1109}" srcId="{5D67B4DD-E6D5-40CB-858B-AB5620375CD1}" destId="{CBDB41D0-119D-4FB3-ABF9-408D99645EF2}" srcOrd="1" destOrd="0" parTransId="{AB8AF717-857C-4FB1-A28B-9133D99CAB91}" sibTransId="{5D9A1D63-89E9-4475-98BE-DEE87AB9662F}"/>
    <dgm:cxn modelId="{95D0EC88-5899-46F4-BFCA-AAFF7A352B7B}" srcId="{5D67B4DD-E6D5-40CB-858B-AB5620375CD1}" destId="{D0271C3C-B92A-43AF-ABA9-497AF059FAA2}" srcOrd="5" destOrd="0" parTransId="{CCE89ADC-29FD-4EE8-A158-443EF52C58BC}" sibTransId="{37593414-8E33-40A0-A3E3-D61430BA36EC}"/>
    <dgm:cxn modelId="{C2ED0E17-C9A2-4177-999F-2017D0684651}" type="presOf" srcId="{5D67B4DD-E6D5-40CB-858B-AB5620375CD1}" destId="{9AFE013A-B884-4228-B58E-5C1EB3A8DDB5}" srcOrd="0" destOrd="0" presId="urn:microsoft.com/office/officeart/2005/8/layout/default"/>
    <dgm:cxn modelId="{92295385-F207-4596-8EFE-37A3BDC3C075}" srcId="{5D67B4DD-E6D5-40CB-858B-AB5620375CD1}" destId="{2D08AAEA-540F-4C9E-A23E-C038A8687BCD}" srcOrd="4" destOrd="0" parTransId="{FD87D19F-FE14-4E85-A67F-EDA357C02FC0}" sibTransId="{155E32E6-D014-4A53-802A-372E8473051C}"/>
    <dgm:cxn modelId="{6A92AF32-6803-43B7-B434-E7DEB67C4F0D}" type="presOf" srcId="{CBDB41D0-119D-4FB3-ABF9-408D99645EF2}" destId="{319B8203-DD8A-4154-A7E7-1B5053A40964}" srcOrd="0" destOrd="0" presId="urn:microsoft.com/office/officeart/2005/8/layout/default"/>
    <dgm:cxn modelId="{AAD4B83D-2736-4704-880E-A2607ECBB906}" type="presOf" srcId="{AB4858E3-FC1E-4A6B-A35E-567CBA9E2740}" destId="{91D518B5-D1A7-482F-A91B-B907B0D2C754}" srcOrd="0" destOrd="0" presId="urn:microsoft.com/office/officeart/2005/8/layout/default"/>
    <dgm:cxn modelId="{564DF27C-9139-4E7C-81CD-B8221733A66F}" type="presParOf" srcId="{9AFE013A-B884-4228-B58E-5C1EB3A8DDB5}" destId="{3ED0D73A-C3F4-4334-9F53-D042C5A4227A}" srcOrd="0" destOrd="0" presId="urn:microsoft.com/office/officeart/2005/8/layout/default"/>
    <dgm:cxn modelId="{F5124A7D-FA38-4DC7-8525-57491573643D}" type="presParOf" srcId="{9AFE013A-B884-4228-B58E-5C1EB3A8DDB5}" destId="{FC2C4BE7-8AB7-4A02-A862-4B509E001A1B}" srcOrd="1" destOrd="0" presId="urn:microsoft.com/office/officeart/2005/8/layout/default"/>
    <dgm:cxn modelId="{9C1CCDF7-71BC-48B0-86DF-3BDA70835175}" type="presParOf" srcId="{9AFE013A-B884-4228-B58E-5C1EB3A8DDB5}" destId="{319B8203-DD8A-4154-A7E7-1B5053A40964}" srcOrd="2" destOrd="0" presId="urn:microsoft.com/office/officeart/2005/8/layout/default"/>
    <dgm:cxn modelId="{22087007-6A4E-4131-9BCC-3DDD5A0C3080}" type="presParOf" srcId="{9AFE013A-B884-4228-B58E-5C1EB3A8DDB5}" destId="{C3AB9657-1BCF-4EA3-BBA9-2BCABD0733D7}" srcOrd="3" destOrd="0" presId="urn:microsoft.com/office/officeart/2005/8/layout/default"/>
    <dgm:cxn modelId="{C0EC1D74-27D8-44F5-833E-27C90008BFD3}" type="presParOf" srcId="{9AFE013A-B884-4228-B58E-5C1EB3A8DDB5}" destId="{921B61E5-7C1A-4350-9BF2-9A33EB60B9FA}" srcOrd="4" destOrd="0" presId="urn:microsoft.com/office/officeart/2005/8/layout/default"/>
    <dgm:cxn modelId="{62892097-6B5B-4DD3-B168-2F45001D537F}" type="presParOf" srcId="{9AFE013A-B884-4228-B58E-5C1EB3A8DDB5}" destId="{D029DE7A-B302-4568-9AAE-DA64C4EB6F7D}" srcOrd="5" destOrd="0" presId="urn:microsoft.com/office/officeart/2005/8/layout/default"/>
    <dgm:cxn modelId="{8707357D-0E4A-498A-8489-7EEB215C2903}" type="presParOf" srcId="{9AFE013A-B884-4228-B58E-5C1EB3A8DDB5}" destId="{91D518B5-D1A7-482F-A91B-B907B0D2C754}" srcOrd="6" destOrd="0" presId="urn:microsoft.com/office/officeart/2005/8/layout/default"/>
    <dgm:cxn modelId="{D12FDFE7-140C-49D4-A2E5-10D94511C41A}" type="presParOf" srcId="{9AFE013A-B884-4228-B58E-5C1EB3A8DDB5}" destId="{E9714A89-DC74-4960-B672-940050CCF029}" srcOrd="7" destOrd="0" presId="urn:microsoft.com/office/officeart/2005/8/layout/default"/>
    <dgm:cxn modelId="{8B58C6E2-4053-4449-AC77-A522203DA068}" type="presParOf" srcId="{9AFE013A-B884-4228-B58E-5C1EB3A8DDB5}" destId="{3E994110-F688-4669-9D3D-C32061B6F98C}" srcOrd="8" destOrd="0" presId="urn:microsoft.com/office/officeart/2005/8/layout/default"/>
    <dgm:cxn modelId="{BBF36860-57D0-422C-AB78-406358A60C8F}" type="presParOf" srcId="{9AFE013A-B884-4228-B58E-5C1EB3A8DDB5}" destId="{8CBECB63-7D05-41A8-824C-FF5490390C9B}" srcOrd="9" destOrd="0" presId="urn:microsoft.com/office/officeart/2005/8/layout/default"/>
    <dgm:cxn modelId="{23FB20AA-EE15-434C-8AEC-C73407A9BE74}" type="presParOf" srcId="{9AFE013A-B884-4228-B58E-5C1EB3A8DDB5}" destId="{8F5390FF-2E0F-4F79-94B3-87468666D9D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814975-E132-459B-8ED4-324E5276F65F}" type="doc">
      <dgm:prSet loTypeId="urn:microsoft.com/office/officeart/2008/layout/AlternatingHexagons" loCatId="list" qsTypeId="urn:microsoft.com/office/officeart/2005/8/quickstyle/simple1" qsCatId="simple" csTypeId="urn:microsoft.com/office/officeart/2005/8/colors/colorful2" csCatId="colorful"/>
      <dgm:spPr/>
      <dgm:t>
        <a:bodyPr/>
        <a:lstStyle/>
        <a:p>
          <a:endParaRPr lang="en-US"/>
        </a:p>
      </dgm:t>
    </dgm:pt>
    <dgm:pt modelId="{017488A5-2804-4E42-A02E-81045EC2C566}">
      <dgm:prSet/>
      <dgm:spPr/>
      <dgm:t>
        <a:bodyPr/>
        <a:lstStyle/>
        <a:p>
          <a:r>
            <a:rPr lang="en-US" dirty="0"/>
            <a:t>Economic impacts</a:t>
          </a:r>
        </a:p>
      </dgm:t>
    </dgm:pt>
    <dgm:pt modelId="{E6C4FC27-6F14-4186-A48D-E5005261A054}" type="parTrans" cxnId="{07A5F9D9-470F-4F53-B2C6-81F702EC25CF}">
      <dgm:prSet/>
      <dgm:spPr/>
      <dgm:t>
        <a:bodyPr/>
        <a:lstStyle/>
        <a:p>
          <a:endParaRPr lang="en-US"/>
        </a:p>
      </dgm:t>
    </dgm:pt>
    <dgm:pt modelId="{27FCA756-FCEC-47A9-A346-287867D37441}" type="sibTrans" cxnId="{07A5F9D9-470F-4F53-B2C6-81F702EC25CF}">
      <dgm:prSet/>
      <dgm:spPr/>
      <dgm:t>
        <a:bodyPr/>
        <a:lstStyle/>
        <a:p>
          <a:endParaRPr lang="en-US"/>
        </a:p>
      </dgm:t>
    </dgm:pt>
    <dgm:pt modelId="{2D4068EF-0709-4363-8C9E-D54B335B6A52}">
      <dgm:prSet/>
      <dgm:spPr/>
      <dgm:t>
        <a:bodyPr/>
        <a:lstStyle/>
        <a:p>
          <a:r>
            <a:rPr lang="en-US" dirty="0"/>
            <a:t>Social impacts</a:t>
          </a:r>
        </a:p>
      </dgm:t>
    </dgm:pt>
    <dgm:pt modelId="{1FFDC598-9FA8-4F0F-BF6E-9F3AB479F64F}" type="parTrans" cxnId="{AD232841-7248-4B69-8EF2-7DD66112E6CF}">
      <dgm:prSet/>
      <dgm:spPr/>
      <dgm:t>
        <a:bodyPr/>
        <a:lstStyle/>
        <a:p>
          <a:endParaRPr lang="en-US"/>
        </a:p>
      </dgm:t>
    </dgm:pt>
    <dgm:pt modelId="{E2322849-558E-43FC-8E81-C948D50BFEF1}" type="sibTrans" cxnId="{AD232841-7248-4B69-8EF2-7DD66112E6CF}">
      <dgm:prSet/>
      <dgm:spPr/>
      <dgm:t>
        <a:bodyPr/>
        <a:lstStyle/>
        <a:p>
          <a:endParaRPr lang="en-US"/>
        </a:p>
      </dgm:t>
    </dgm:pt>
    <dgm:pt modelId="{286AD25C-88EB-4869-B8CC-8AF4BB888E36}">
      <dgm:prSet/>
      <dgm:spPr/>
      <dgm:t>
        <a:bodyPr/>
        <a:lstStyle/>
        <a:p>
          <a:r>
            <a:rPr lang="en-US" dirty="0"/>
            <a:t>Political impacts</a:t>
          </a:r>
        </a:p>
      </dgm:t>
    </dgm:pt>
    <dgm:pt modelId="{8B3FB13F-60B1-4592-B693-E86DB85E3C0E}" type="parTrans" cxnId="{A5B87E80-3A4C-4A1F-8699-9C31A105336B}">
      <dgm:prSet/>
      <dgm:spPr/>
      <dgm:t>
        <a:bodyPr/>
        <a:lstStyle/>
        <a:p>
          <a:endParaRPr lang="en-US"/>
        </a:p>
      </dgm:t>
    </dgm:pt>
    <dgm:pt modelId="{28C15843-01A8-46B1-B944-7F3B23DAFF95}" type="sibTrans" cxnId="{A5B87E80-3A4C-4A1F-8699-9C31A105336B}">
      <dgm:prSet/>
      <dgm:spPr/>
      <dgm:t>
        <a:bodyPr/>
        <a:lstStyle/>
        <a:p>
          <a:endParaRPr lang="en-US"/>
        </a:p>
      </dgm:t>
    </dgm:pt>
    <dgm:pt modelId="{5E5C39F6-3B60-4773-B20F-0A25D6645EF0}" type="pres">
      <dgm:prSet presAssocID="{39814975-E132-459B-8ED4-324E5276F65F}" presName="Name0" presStyleCnt="0">
        <dgm:presLayoutVars>
          <dgm:chMax/>
          <dgm:chPref/>
          <dgm:dir/>
          <dgm:animLvl val="lvl"/>
        </dgm:presLayoutVars>
      </dgm:prSet>
      <dgm:spPr/>
      <dgm:t>
        <a:bodyPr/>
        <a:lstStyle/>
        <a:p>
          <a:endParaRPr lang="en-US"/>
        </a:p>
      </dgm:t>
    </dgm:pt>
    <dgm:pt modelId="{56B2DB2D-EB5E-4143-BF51-D08ACF6DCB2F}" type="pres">
      <dgm:prSet presAssocID="{017488A5-2804-4E42-A02E-81045EC2C566}" presName="composite" presStyleCnt="0"/>
      <dgm:spPr/>
    </dgm:pt>
    <dgm:pt modelId="{83CCEA37-2BC0-4A82-B14F-D0D38EAF1CE1}" type="pres">
      <dgm:prSet presAssocID="{017488A5-2804-4E42-A02E-81045EC2C566}" presName="Parent1" presStyleLbl="node1" presStyleIdx="0" presStyleCnt="6">
        <dgm:presLayoutVars>
          <dgm:chMax val="1"/>
          <dgm:chPref val="1"/>
          <dgm:bulletEnabled val="1"/>
        </dgm:presLayoutVars>
      </dgm:prSet>
      <dgm:spPr/>
      <dgm:t>
        <a:bodyPr/>
        <a:lstStyle/>
        <a:p>
          <a:endParaRPr lang="en-US"/>
        </a:p>
      </dgm:t>
    </dgm:pt>
    <dgm:pt modelId="{E283D555-8342-4A2E-BEF9-BD33C008A450}" type="pres">
      <dgm:prSet presAssocID="{017488A5-2804-4E42-A02E-81045EC2C566}" presName="Childtext1" presStyleLbl="revTx" presStyleIdx="0" presStyleCnt="3">
        <dgm:presLayoutVars>
          <dgm:chMax val="0"/>
          <dgm:chPref val="0"/>
          <dgm:bulletEnabled val="1"/>
        </dgm:presLayoutVars>
      </dgm:prSet>
      <dgm:spPr/>
    </dgm:pt>
    <dgm:pt modelId="{E83421F2-7EB5-4C85-992F-BD99970E604D}" type="pres">
      <dgm:prSet presAssocID="{017488A5-2804-4E42-A02E-81045EC2C566}" presName="BalanceSpacing" presStyleCnt="0"/>
      <dgm:spPr/>
    </dgm:pt>
    <dgm:pt modelId="{43B53AAD-1811-448B-85F9-4CC2C7B1B4FB}" type="pres">
      <dgm:prSet presAssocID="{017488A5-2804-4E42-A02E-81045EC2C566}" presName="BalanceSpacing1" presStyleCnt="0"/>
      <dgm:spPr/>
    </dgm:pt>
    <dgm:pt modelId="{C208797F-761F-4856-9D78-19D1A017964E}" type="pres">
      <dgm:prSet presAssocID="{27FCA756-FCEC-47A9-A346-287867D37441}" presName="Accent1Text" presStyleLbl="node1" presStyleIdx="1" presStyleCnt="6"/>
      <dgm:spPr/>
      <dgm:t>
        <a:bodyPr/>
        <a:lstStyle/>
        <a:p>
          <a:endParaRPr lang="en-US"/>
        </a:p>
      </dgm:t>
    </dgm:pt>
    <dgm:pt modelId="{37804739-BCBC-4E80-B272-70247735EA3E}" type="pres">
      <dgm:prSet presAssocID="{27FCA756-FCEC-47A9-A346-287867D37441}" presName="spaceBetweenRectangles" presStyleCnt="0"/>
      <dgm:spPr/>
    </dgm:pt>
    <dgm:pt modelId="{86861092-C967-44A3-8605-AF8AD6C1FF75}" type="pres">
      <dgm:prSet presAssocID="{2D4068EF-0709-4363-8C9E-D54B335B6A52}" presName="composite" presStyleCnt="0"/>
      <dgm:spPr/>
    </dgm:pt>
    <dgm:pt modelId="{D3CFAA99-9F73-45C6-800B-659F0D6CF25A}" type="pres">
      <dgm:prSet presAssocID="{2D4068EF-0709-4363-8C9E-D54B335B6A52}" presName="Parent1" presStyleLbl="node1" presStyleIdx="2" presStyleCnt="6">
        <dgm:presLayoutVars>
          <dgm:chMax val="1"/>
          <dgm:chPref val="1"/>
          <dgm:bulletEnabled val="1"/>
        </dgm:presLayoutVars>
      </dgm:prSet>
      <dgm:spPr/>
      <dgm:t>
        <a:bodyPr/>
        <a:lstStyle/>
        <a:p>
          <a:endParaRPr lang="en-US"/>
        </a:p>
      </dgm:t>
    </dgm:pt>
    <dgm:pt modelId="{6FEC96DB-5E4E-4DDA-A600-00AAAC26CB2B}" type="pres">
      <dgm:prSet presAssocID="{2D4068EF-0709-4363-8C9E-D54B335B6A52}" presName="Childtext1" presStyleLbl="revTx" presStyleIdx="1" presStyleCnt="3">
        <dgm:presLayoutVars>
          <dgm:chMax val="0"/>
          <dgm:chPref val="0"/>
          <dgm:bulletEnabled val="1"/>
        </dgm:presLayoutVars>
      </dgm:prSet>
      <dgm:spPr/>
    </dgm:pt>
    <dgm:pt modelId="{AC170C27-E0CB-4862-9566-F48713905C4C}" type="pres">
      <dgm:prSet presAssocID="{2D4068EF-0709-4363-8C9E-D54B335B6A52}" presName="BalanceSpacing" presStyleCnt="0"/>
      <dgm:spPr/>
    </dgm:pt>
    <dgm:pt modelId="{E229B783-FF3E-46D1-A2CC-30286CF126FC}" type="pres">
      <dgm:prSet presAssocID="{2D4068EF-0709-4363-8C9E-D54B335B6A52}" presName="BalanceSpacing1" presStyleCnt="0"/>
      <dgm:spPr/>
    </dgm:pt>
    <dgm:pt modelId="{FEC5A6E4-C21A-40C6-8100-1F025C7142EE}" type="pres">
      <dgm:prSet presAssocID="{E2322849-558E-43FC-8E81-C948D50BFEF1}" presName="Accent1Text" presStyleLbl="node1" presStyleIdx="3" presStyleCnt="6"/>
      <dgm:spPr/>
      <dgm:t>
        <a:bodyPr/>
        <a:lstStyle/>
        <a:p>
          <a:endParaRPr lang="en-US"/>
        </a:p>
      </dgm:t>
    </dgm:pt>
    <dgm:pt modelId="{87AAC75A-7975-4000-BEA0-3FDF38AF735B}" type="pres">
      <dgm:prSet presAssocID="{E2322849-558E-43FC-8E81-C948D50BFEF1}" presName="spaceBetweenRectangles" presStyleCnt="0"/>
      <dgm:spPr/>
    </dgm:pt>
    <dgm:pt modelId="{D31303D6-CF10-4663-B5FA-694C1293AEDA}" type="pres">
      <dgm:prSet presAssocID="{286AD25C-88EB-4869-B8CC-8AF4BB888E36}" presName="composite" presStyleCnt="0"/>
      <dgm:spPr/>
    </dgm:pt>
    <dgm:pt modelId="{41412E2B-A13D-4F1F-ABE7-4C53C419A7AA}" type="pres">
      <dgm:prSet presAssocID="{286AD25C-88EB-4869-B8CC-8AF4BB888E36}" presName="Parent1" presStyleLbl="node1" presStyleIdx="4" presStyleCnt="6">
        <dgm:presLayoutVars>
          <dgm:chMax val="1"/>
          <dgm:chPref val="1"/>
          <dgm:bulletEnabled val="1"/>
        </dgm:presLayoutVars>
      </dgm:prSet>
      <dgm:spPr/>
      <dgm:t>
        <a:bodyPr/>
        <a:lstStyle/>
        <a:p>
          <a:endParaRPr lang="en-US"/>
        </a:p>
      </dgm:t>
    </dgm:pt>
    <dgm:pt modelId="{60B8EEA4-BF6A-4E7B-A364-085F1FDF0A1A}" type="pres">
      <dgm:prSet presAssocID="{286AD25C-88EB-4869-B8CC-8AF4BB888E36}" presName="Childtext1" presStyleLbl="revTx" presStyleIdx="2" presStyleCnt="3">
        <dgm:presLayoutVars>
          <dgm:chMax val="0"/>
          <dgm:chPref val="0"/>
          <dgm:bulletEnabled val="1"/>
        </dgm:presLayoutVars>
      </dgm:prSet>
      <dgm:spPr/>
    </dgm:pt>
    <dgm:pt modelId="{6FF41941-54B5-4B70-B95D-10455F62AA75}" type="pres">
      <dgm:prSet presAssocID="{286AD25C-88EB-4869-B8CC-8AF4BB888E36}" presName="BalanceSpacing" presStyleCnt="0"/>
      <dgm:spPr/>
    </dgm:pt>
    <dgm:pt modelId="{0C20D89B-67DE-48A7-96B4-EDAE42F3F3A3}" type="pres">
      <dgm:prSet presAssocID="{286AD25C-88EB-4869-B8CC-8AF4BB888E36}" presName="BalanceSpacing1" presStyleCnt="0"/>
      <dgm:spPr/>
    </dgm:pt>
    <dgm:pt modelId="{E52A0292-5642-40D2-8E56-395426A51E46}" type="pres">
      <dgm:prSet presAssocID="{28C15843-01A8-46B1-B944-7F3B23DAFF95}" presName="Accent1Text" presStyleLbl="node1" presStyleIdx="5" presStyleCnt="6"/>
      <dgm:spPr/>
      <dgm:t>
        <a:bodyPr/>
        <a:lstStyle/>
        <a:p>
          <a:endParaRPr lang="en-US"/>
        </a:p>
      </dgm:t>
    </dgm:pt>
  </dgm:ptLst>
  <dgm:cxnLst>
    <dgm:cxn modelId="{9595CDC0-DD01-47CC-9BE3-1A2F79C341F9}" type="presOf" srcId="{E2322849-558E-43FC-8E81-C948D50BFEF1}" destId="{FEC5A6E4-C21A-40C6-8100-1F025C7142EE}" srcOrd="0" destOrd="0" presId="urn:microsoft.com/office/officeart/2008/layout/AlternatingHexagons"/>
    <dgm:cxn modelId="{EAC7B347-9260-42EA-95DE-EDD77231F4C8}" type="presOf" srcId="{286AD25C-88EB-4869-B8CC-8AF4BB888E36}" destId="{41412E2B-A13D-4F1F-ABE7-4C53C419A7AA}" srcOrd="0" destOrd="0" presId="urn:microsoft.com/office/officeart/2008/layout/AlternatingHexagons"/>
    <dgm:cxn modelId="{F54D16D0-80A7-49EB-B118-2D0A7583AE00}" type="presOf" srcId="{39814975-E132-459B-8ED4-324E5276F65F}" destId="{5E5C39F6-3B60-4773-B20F-0A25D6645EF0}" srcOrd="0" destOrd="0" presId="urn:microsoft.com/office/officeart/2008/layout/AlternatingHexagons"/>
    <dgm:cxn modelId="{1DF78D3C-1A84-49A1-9D98-F8424C51E867}" type="presOf" srcId="{2D4068EF-0709-4363-8C9E-D54B335B6A52}" destId="{D3CFAA99-9F73-45C6-800B-659F0D6CF25A}" srcOrd="0" destOrd="0" presId="urn:microsoft.com/office/officeart/2008/layout/AlternatingHexagons"/>
    <dgm:cxn modelId="{F8C61EC5-D2B5-42EC-BCB2-835BDB13389E}" type="presOf" srcId="{28C15843-01A8-46B1-B944-7F3B23DAFF95}" destId="{E52A0292-5642-40D2-8E56-395426A51E46}" srcOrd="0" destOrd="0" presId="urn:microsoft.com/office/officeart/2008/layout/AlternatingHexagons"/>
    <dgm:cxn modelId="{07A5F9D9-470F-4F53-B2C6-81F702EC25CF}" srcId="{39814975-E132-459B-8ED4-324E5276F65F}" destId="{017488A5-2804-4E42-A02E-81045EC2C566}" srcOrd="0" destOrd="0" parTransId="{E6C4FC27-6F14-4186-A48D-E5005261A054}" sibTransId="{27FCA756-FCEC-47A9-A346-287867D37441}"/>
    <dgm:cxn modelId="{A5B87E80-3A4C-4A1F-8699-9C31A105336B}" srcId="{39814975-E132-459B-8ED4-324E5276F65F}" destId="{286AD25C-88EB-4869-B8CC-8AF4BB888E36}" srcOrd="2" destOrd="0" parTransId="{8B3FB13F-60B1-4592-B693-E86DB85E3C0E}" sibTransId="{28C15843-01A8-46B1-B944-7F3B23DAFF95}"/>
    <dgm:cxn modelId="{3A4655FD-6D28-4A08-B95A-FE44E206218A}" type="presOf" srcId="{017488A5-2804-4E42-A02E-81045EC2C566}" destId="{83CCEA37-2BC0-4A82-B14F-D0D38EAF1CE1}" srcOrd="0" destOrd="0" presId="urn:microsoft.com/office/officeart/2008/layout/AlternatingHexagons"/>
    <dgm:cxn modelId="{AD232841-7248-4B69-8EF2-7DD66112E6CF}" srcId="{39814975-E132-459B-8ED4-324E5276F65F}" destId="{2D4068EF-0709-4363-8C9E-D54B335B6A52}" srcOrd="1" destOrd="0" parTransId="{1FFDC598-9FA8-4F0F-BF6E-9F3AB479F64F}" sibTransId="{E2322849-558E-43FC-8E81-C948D50BFEF1}"/>
    <dgm:cxn modelId="{44CB80C5-225C-43F4-935B-A6B6D4E66985}" type="presOf" srcId="{27FCA756-FCEC-47A9-A346-287867D37441}" destId="{C208797F-761F-4856-9D78-19D1A017964E}" srcOrd="0" destOrd="0" presId="urn:microsoft.com/office/officeart/2008/layout/AlternatingHexagons"/>
    <dgm:cxn modelId="{DD008AC6-D5C8-47CF-ACF6-2E42005476FE}" type="presParOf" srcId="{5E5C39F6-3B60-4773-B20F-0A25D6645EF0}" destId="{56B2DB2D-EB5E-4143-BF51-D08ACF6DCB2F}" srcOrd="0" destOrd="0" presId="urn:microsoft.com/office/officeart/2008/layout/AlternatingHexagons"/>
    <dgm:cxn modelId="{471E4D45-A5FC-45FE-8F75-CD77AF5E5973}" type="presParOf" srcId="{56B2DB2D-EB5E-4143-BF51-D08ACF6DCB2F}" destId="{83CCEA37-2BC0-4A82-B14F-D0D38EAF1CE1}" srcOrd="0" destOrd="0" presId="urn:microsoft.com/office/officeart/2008/layout/AlternatingHexagons"/>
    <dgm:cxn modelId="{792A3597-0C70-4101-98B6-23258C2B8B21}" type="presParOf" srcId="{56B2DB2D-EB5E-4143-BF51-D08ACF6DCB2F}" destId="{E283D555-8342-4A2E-BEF9-BD33C008A450}" srcOrd="1" destOrd="0" presId="urn:microsoft.com/office/officeart/2008/layout/AlternatingHexagons"/>
    <dgm:cxn modelId="{622B6544-5B3B-4E68-90F9-3DD8A808EA8E}" type="presParOf" srcId="{56B2DB2D-EB5E-4143-BF51-D08ACF6DCB2F}" destId="{E83421F2-7EB5-4C85-992F-BD99970E604D}" srcOrd="2" destOrd="0" presId="urn:microsoft.com/office/officeart/2008/layout/AlternatingHexagons"/>
    <dgm:cxn modelId="{CFBAE758-4DCA-417B-B37D-55F5BD38E142}" type="presParOf" srcId="{56B2DB2D-EB5E-4143-BF51-D08ACF6DCB2F}" destId="{43B53AAD-1811-448B-85F9-4CC2C7B1B4FB}" srcOrd="3" destOrd="0" presId="urn:microsoft.com/office/officeart/2008/layout/AlternatingHexagons"/>
    <dgm:cxn modelId="{2FE85379-81C8-4186-AD3C-F07D74AC83C5}" type="presParOf" srcId="{56B2DB2D-EB5E-4143-BF51-D08ACF6DCB2F}" destId="{C208797F-761F-4856-9D78-19D1A017964E}" srcOrd="4" destOrd="0" presId="urn:microsoft.com/office/officeart/2008/layout/AlternatingHexagons"/>
    <dgm:cxn modelId="{5142B2DC-215B-403F-95E0-26714388661F}" type="presParOf" srcId="{5E5C39F6-3B60-4773-B20F-0A25D6645EF0}" destId="{37804739-BCBC-4E80-B272-70247735EA3E}" srcOrd="1" destOrd="0" presId="urn:microsoft.com/office/officeart/2008/layout/AlternatingHexagons"/>
    <dgm:cxn modelId="{D93014DA-2048-45F0-9E8E-56ADFA41975C}" type="presParOf" srcId="{5E5C39F6-3B60-4773-B20F-0A25D6645EF0}" destId="{86861092-C967-44A3-8605-AF8AD6C1FF75}" srcOrd="2" destOrd="0" presId="urn:microsoft.com/office/officeart/2008/layout/AlternatingHexagons"/>
    <dgm:cxn modelId="{A4378F5F-2745-4C84-A8AF-96DEB33FB3F4}" type="presParOf" srcId="{86861092-C967-44A3-8605-AF8AD6C1FF75}" destId="{D3CFAA99-9F73-45C6-800B-659F0D6CF25A}" srcOrd="0" destOrd="0" presId="urn:microsoft.com/office/officeart/2008/layout/AlternatingHexagons"/>
    <dgm:cxn modelId="{7B27E2B0-421D-4D28-A697-E4FA28E7CD13}" type="presParOf" srcId="{86861092-C967-44A3-8605-AF8AD6C1FF75}" destId="{6FEC96DB-5E4E-4DDA-A600-00AAAC26CB2B}" srcOrd="1" destOrd="0" presId="urn:microsoft.com/office/officeart/2008/layout/AlternatingHexagons"/>
    <dgm:cxn modelId="{99933525-13D3-42AE-906E-DC630394BB95}" type="presParOf" srcId="{86861092-C967-44A3-8605-AF8AD6C1FF75}" destId="{AC170C27-E0CB-4862-9566-F48713905C4C}" srcOrd="2" destOrd="0" presId="urn:microsoft.com/office/officeart/2008/layout/AlternatingHexagons"/>
    <dgm:cxn modelId="{61329095-F048-4201-86D7-33F787427607}" type="presParOf" srcId="{86861092-C967-44A3-8605-AF8AD6C1FF75}" destId="{E229B783-FF3E-46D1-A2CC-30286CF126FC}" srcOrd="3" destOrd="0" presId="urn:microsoft.com/office/officeart/2008/layout/AlternatingHexagons"/>
    <dgm:cxn modelId="{519354A7-DD24-40D3-A2AF-9A9EBDD6CF07}" type="presParOf" srcId="{86861092-C967-44A3-8605-AF8AD6C1FF75}" destId="{FEC5A6E4-C21A-40C6-8100-1F025C7142EE}" srcOrd="4" destOrd="0" presId="urn:microsoft.com/office/officeart/2008/layout/AlternatingHexagons"/>
    <dgm:cxn modelId="{55A81652-D804-4BCA-A8F7-62C267BE502A}" type="presParOf" srcId="{5E5C39F6-3B60-4773-B20F-0A25D6645EF0}" destId="{87AAC75A-7975-4000-BEA0-3FDF38AF735B}" srcOrd="3" destOrd="0" presId="urn:microsoft.com/office/officeart/2008/layout/AlternatingHexagons"/>
    <dgm:cxn modelId="{2E9725B5-9838-4D79-9D11-5C2FDDC4795B}" type="presParOf" srcId="{5E5C39F6-3B60-4773-B20F-0A25D6645EF0}" destId="{D31303D6-CF10-4663-B5FA-694C1293AEDA}" srcOrd="4" destOrd="0" presId="urn:microsoft.com/office/officeart/2008/layout/AlternatingHexagons"/>
    <dgm:cxn modelId="{EA08B466-B25C-413B-8244-058AF10CD9B8}" type="presParOf" srcId="{D31303D6-CF10-4663-B5FA-694C1293AEDA}" destId="{41412E2B-A13D-4F1F-ABE7-4C53C419A7AA}" srcOrd="0" destOrd="0" presId="urn:microsoft.com/office/officeart/2008/layout/AlternatingHexagons"/>
    <dgm:cxn modelId="{5EAF7FB0-5D5F-4EB1-9FCC-2F54A7C87838}" type="presParOf" srcId="{D31303D6-CF10-4663-B5FA-694C1293AEDA}" destId="{60B8EEA4-BF6A-4E7B-A364-085F1FDF0A1A}" srcOrd="1" destOrd="0" presId="urn:microsoft.com/office/officeart/2008/layout/AlternatingHexagons"/>
    <dgm:cxn modelId="{760D21D6-DC84-4CC9-B0A4-0AE6F70A6A44}" type="presParOf" srcId="{D31303D6-CF10-4663-B5FA-694C1293AEDA}" destId="{6FF41941-54B5-4B70-B95D-10455F62AA75}" srcOrd="2" destOrd="0" presId="urn:microsoft.com/office/officeart/2008/layout/AlternatingHexagons"/>
    <dgm:cxn modelId="{43AA86EA-C156-49D9-8A61-1FE127995F30}" type="presParOf" srcId="{D31303D6-CF10-4663-B5FA-694C1293AEDA}" destId="{0C20D89B-67DE-48A7-96B4-EDAE42F3F3A3}" srcOrd="3" destOrd="0" presId="urn:microsoft.com/office/officeart/2008/layout/AlternatingHexagons"/>
    <dgm:cxn modelId="{326B95C3-CD4B-404F-B86A-B0DFF89146EC}" type="presParOf" srcId="{D31303D6-CF10-4663-B5FA-694C1293AEDA}" destId="{E52A0292-5642-40D2-8E56-395426A51E46}"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49FEAF-4512-4E99-AE6C-1338622BC3D8}"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95165FA7-6EEF-4BF5-99D8-B9C441DC513C}">
      <dgm:prSet/>
      <dgm:spPr/>
      <dgm:t>
        <a:bodyPr/>
        <a:lstStyle/>
        <a:p>
          <a:r>
            <a:rPr lang="en-US"/>
            <a:t>Reducing greenhouse gas emissions</a:t>
          </a:r>
        </a:p>
      </dgm:t>
    </dgm:pt>
    <dgm:pt modelId="{524065E3-5BEC-460E-93AB-2946000219F1}" type="parTrans" cxnId="{49411C2E-2BBD-4FAB-B32B-7C8A3972D050}">
      <dgm:prSet/>
      <dgm:spPr/>
      <dgm:t>
        <a:bodyPr/>
        <a:lstStyle/>
        <a:p>
          <a:endParaRPr lang="en-US"/>
        </a:p>
      </dgm:t>
    </dgm:pt>
    <dgm:pt modelId="{9A08E06C-863A-4D58-B813-E24519753F30}" type="sibTrans" cxnId="{49411C2E-2BBD-4FAB-B32B-7C8A3972D050}">
      <dgm:prSet phldrT="1" phldr="0"/>
      <dgm:spPr/>
      <dgm:t>
        <a:bodyPr/>
        <a:lstStyle/>
        <a:p>
          <a:r>
            <a:rPr lang="en-US"/>
            <a:t>1</a:t>
          </a:r>
        </a:p>
      </dgm:t>
    </dgm:pt>
    <dgm:pt modelId="{50398143-99C2-41AF-8B01-47B38EF977F4}">
      <dgm:prSet/>
      <dgm:spPr/>
      <dgm:t>
        <a:bodyPr/>
        <a:lstStyle/>
        <a:p>
          <a:r>
            <a:rPr lang="en-US"/>
            <a:t>Promoting renewable energy</a:t>
          </a:r>
        </a:p>
      </dgm:t>
    </dgm:pt>
    <dgm:pt modelId="{3157A61C-EA16-4BE0-A7AD-6303D606AC21}" type="parTrans" cxnId="{62585CC3-D902-41DA-820E-A2EF8B55891F}">
      <dgm:prSet/>
      <dgm:spPr/>
      <dgm:t>
        <a:bodyPr/>
        <a:lstStyle/>
        <a:p>
          <a:endParaRPr lang="en-US"/>
        </a:p>
      </dgm:t>
    </dgm:pt>
    <dgm:pt modelId="{336F027A-2413-4770-8309-5BE8D2145D1E}" type="sibTrans" cxnId="{62585CC3-D902-41DA-820E-A2EF8B55891F}">
      <dgm:prSet phldrT="2" phldr="0"/>
      <dgm:spPr/>
      <dgm:t>
        <a:bodyPr/>
        <a:lstStyle/>
        <a:p>
          <a:r>
            <a:rPr lang="en-US"/>
            <a:t>2</a:t>
          </a:r>
        </a:p>
      </dgm:t>
    </dgm:pt>
    <dgm:pt modelId="{CCCA552D-9BA5-4BAB-A7E3-788FDB1EC701}">
      <dgm:prSet/>
      <dgm:spPr/>
      <dgm:t>
        <a:bodyPr/>
        <a:lstStyle/>
        <a:p>
          <a:r>
            <a:rPr lang="en-US"/>
            <a:t>Encouraging sustainable transportation</a:t>
          </a:r>
        </a:p>
      </dgm:t>
    </dgm:pt>
    <dgm:pt modelId="{C0B5AFFD-F8BF-4DF5-9719-FCDE24C3FFE7}" type="parTrans" cxnId="{76E014C6-5229-48F3-B3C4-CDDF5437589A}">
      <dgm:prSet/>
      <dgm:spPr/>
      <dgm:t>
        <a:bodyPr/>
        <a:lstStyle/>
        <a:p>
          <a:endParaRPr lang="en-US"/>
        </a:p>
      </dgm:t>
    </dgm:pt>
    <dgm:pt modelId="{64BC88B2-EF3E-4DCF-87A9-F931B60C655D}" type="sibTrans" cxnId="{76E014C6-5229-48F3-B3C4-CDDF5437589A}">
      <dgm:prSet phldrT="3" phldr="0"/>
      <dgm:spPr/>
      <dgm:t>
        <a:bodyPr/>
        <a:lstStyle/>
        <a:p>
          <a:r>
            <a:rPr lang="en-US"/>
            <a:t>3</a:t>
          </a:r>
        </a:p>
      </dgm:t>
    </dgm:pt>
    <dgm:pt modelId="{AB004384-84D2-4216-B2FC-422DCBBE7B15}" type="pres">
      <dgm:prSet presAssocID="{3B49FEAF-4512-4E99-AE6C-1338622BC3D8}" presName="Name0" presStyleCnt="0">
        <dgm:presLayoutVars>
          <dgm:animLvl val="lvl"/>
          <dgm:resizeHandles val="exact"/>
        </dgm:presLayoutVars>
      </dgm:prSet>
      <dgm:spPr/>
      <dgm:t>
        <a:bodyPr/>
        <a:lstStyle/>
        <a:p>
          <a:endParaRPr lang="en-US"/>
        </a:p>
      </dgm:t>
    </dgm:pt>
    <dgm:pt modelId="{3673BEC9-89BB-4366-B057-C4CFF60C1B9F}" type="pres">
      <dgm:prSet presAssocID="{95165FA7-6EEF-4BF5-99D8-B9C441DC513C}" presName="compositeNode" presStyleCnt="0">
        <dgm:presLayoutVars>
          <dgm:bulletEnabled val="1"/>
        </dgm:presLayoutVars>
      </dgm:prSet>
      <dgm:spPr/>
    </dgm:pt>
    <dgm:pt modelId="{EC01FED3-185F-4DF4-96F6-3AD03038260C}" type="pres">
      <dgm:prSet presAssocID="{95165FA7-6EEF-4BF5-99D8-B9C441DC513C}" presName="bgRect" presStyleLbl="bgAccFollowNode1" presStyleIdx="0" presStyleCnt="3"/>
      <dgm:spPr/>
      <dgm:t>
        <a:bodyPr/>
        <a:lstStyle/>
        <a:p>
          <a:endParaRPr lang="en-US"/>
        </a:p>
      </dgm:t>
    </dgm:pt>
    <dgm:pt modelId="{8CE0E8D3-F53F-44FA-B63D-1884C33ADE18}" type="pres">
      <dgm:prSet presAssocID="{9A08E06C-863A-4D58-B813-E24519753F30}" presName="sibTransNodeCircle" presStyleLbl="alignNode1" presStyleIdx="0" presStyleCnt="6">
        <dgm:presLayoutVars>
          <dgm:chMax val="0"/>
          <dgm:bulletEnabled/>
        </dgm:presLayoutVars>
      </dgm:prSet>
      <dgm:spPr/>
      <dgm:t>
        <a:bodyPr/>
        <a:lstStyle/>
        <a:p>
          <a:endParaRPr lang="en-US"/>
        </a:p>
      </dgm:t>
    </dgm:pt>
    <dgm:pt modelId="{575BB271-8334-414A-B737-0F0517470587}" type="pres">
      <dgm:prSet presAssocID="{95165FA7-6EEF-4BF5-99D8-B9C441DC513C}" presName="bottomLine" presStyleLbl="alignNode1" presStyleIdx="1" presStyleCnt="6">
        <dgm:presLayoutVars/>
      </dgm:prSet>
      <dgm:spPr/>
    </dgm:pt>
    <dgm:pt modelId="{5EA37645-BE72-48A7-A621-2D8DBCF90240}" type="pres">
      <dgm:prSet presAssocID="{95165FA7-6EEF-4BF5-99D8-B9C441DC513C}" presName="nodeText" presStyleLbl="bgAccFollowNode1" presStyleIdx="0" presStyleCnt="3">
        <dgm:presLayoutVars>
          <dgm:bulletEnabled val="1"/>
        </dgm:presLayoutVars>
      </dgm:prSet>
      <dgm:spPr/>
      <dgm:t>
        <a:bodyPr/>
        <a:lstStyle/>
        <a:p>
          <a:endParaRPr lang="en-US"/>
        </a:p>
      </dgm:t>
    </dgm:pt>
    <dgm:pt modelId="{290057E3-0D7A-4ACB-BAE9-E97236AE8884}" type="pres">
      <dgm:prSet presAssocID="{9A08E06C-863A-4D58-B813-E24519753F30}" presName="sibTrans" presStyleCnt="0"/>
      <dgm:spPr/>
    </dgm:pt>
    <dgm:pt modelId="{47166B3C-A9D6-4F23-B8DD-DB1C1CEA039C}" type="pres">
      <dgm:prSet presAssocID="{50398143-99C2-41AF-8B01-47B38EF977F4}" presName="compositeNode" presStyleCnt="0">
        <dgm:presLayoutVars>
          <dgm:bulletEnabled val="1"/>
        </dgm:presLayoutVars>
      </dgm:prSet>
      <dgm:spPr/>
    </dgm:pt>
    <dgm:pt modelId="{10F5284F-6A33-435C-A6FE-F3A2BEFE3D8D}" type="pres">
      <dgm:prSet presAssocID="{50398143-99C2-41AF-8B01-47B38EF977F4}" presName="bgRect" presStyleLbl="bgAccFollowNode1" presStyleIdx="1" presStyleCnt="3"/>
      <dgm:spPr/>
      <dgm:t>
        <a:bodyPr/>
        <a:lstStyle/>
        <a:p>
          <a:endParaRPr lang="en-US"/>
        </a:p>
      </dgm:t>
    </dgm:pt>
    <dgm:pt modelId="{BCB54022-C19B-4000-877C-5178C46FA012}" type="pres">
      <dgm:prSet presAssocID="{336F027A-2413-4770-8309-5BE8D2145D1E}" presName="sibTransNodeCircle" presStyleLbl="alignNode1" presStyleIdx="2" presStyleCnt="6">
        <dgm:presLayoutVars>
          <dgm:chMax val="0"/>
          <dgm:bulletEnabled/>
        </dgm:presLayoutVars>
      </dgm:prSet>
      <dgm:spPr/>
      <dgm:t>
        <a:bodyPr/>
        <a:lstStyle/>
        <a:p>
          <a:endParaRPr lang="en-US"/>
        </a:p>
      </dgm:t>
    </dgm:pt>
    <dgm:pt modelId="{39038B3F-CF0C-48FF-8B09-9B2765BFCECB}" type="pres">
      <dgm:prSet presAssocID="{50398143-99C2-41AF-8B01-47B38EF977F4}" presName="bottomLine" presStyleLbl="alignNode1" presStyleIdx="3" presStyleCnt="6">
        <dgm:presLayoutVars/>
      </dgm:prSet>
      <dgm:spPr/>
    </dgm:pt>
    <dgm:pt modelId="{6AD3F648-1911-4909-98D6-15D35233C3F6}" type="pres">
      <dgm:prSet presAssocID="{50398143-99C2-41AF-8B01-47B38EF977F4}" presName="nodeText" presStyleLbl="bgAccFollowNode1" presStyleIdx="1" presStyleCnt="3">
        <dgm:presLayoutVars>
          <dgm:bulletEnabled val="1"/>
        </dgm:presLayoutVars>
      </dgm:prSet>
      <dgm:spPr/>
      <dgm:t>
        <a:bodyPr/>
        <a:lstStyle/>
        <a:p>
          <a:endParaRPr lang="en-US"/>
        </a:p>
      </dgm:t>
    </dgm:pt>
    <dgm:pt modelId="{D2A5DC12-1B83-4994-B36F-1353AE092DA9}" type="pres">
      <dgm:prSet presAssocID="{336F027A-2413-4770-8309-5BE8D2145D1E}" presName="sibTrans" presStyleCnt="0"/>
      <dgm:spPr/>
    </dgm:pt>
    <dgm:pt modelId="{0416350E-4A79-4D2F-9D8A-3A928859BB30}" type="pres">
      <dgm:prSet presAssocID="{CCCA552D-9BA5-4BAB-A7E3-788FDB1EC701}" presName="compositeNode" presStyleCnt="0">
        <dgm:presLayoutVars>
          <dgm:bulletEnabled val="1"/>
        </dgm:presLayoutVars>
      </dgm:prSet>
      <dgm:spPr/>
    </dgm:pt>
    <dgm:pt modelId="{AC45C578-F5CB-46AC-BFA1-859E1C900829}" type="pres">
      <dgm:prSet presAssocID="{CCCA552D-9BA5-4BAB-A7E3-788FDB1EC701}" presName="bgRect" presStyleLbl="bgAccFollowNode1" presStyleIdx="2" presStyleCnt="3"/>
      <dgm:spPr/>
      <dgm:t>
        <a:bodyPr/>
        <a:lstStyle/>
        <a:p>
          <a:endParaRPr lang="en-US"/>
        </a:p>
      </dgm:t>
    </dgm:pt>
    <dgm:pt modelId="{7E9290F7-8158-4944-882C-F6F58124488A}" type="pres">
      <dgm:prSet presAssocID="{64BC88B2-EF3E-4DCF-87A9-F931B60C655D}" presName="sibTransNodeCircle" presStyleLbl="alignNode1" presStyleIdx="4" presStyleCnt="6">
        <dgm:presLayoutVars>
          <dgm:chMax val="0"/>
          <dgm:bulletEnabled/>
        </dgm:presLayoutVars>
      </dgm:prSet>
      <dgm:spPr/>
      <dgm:t>
        <a:bodyPr/>
        <a:lstStyle/>
        <a:p>
          <a:endParaRPr lang="en-US"/>
        </a:p>
      </dgm:t>
    </dgm:pt>
    <dgm:pt modelId="{2181846B-A8DF-45AE-8EFE-37C5086ACDAA}" type="pres">
      <dgm:prSet presAssocID="{CCCA552D-9BA5-4BAB-A7E3-788FDB1EC701}" presName="bottomLine" presStyleLbl="alignNode1" presStyleIdx="5" presStyleCnt="6">
        <dgm:presLayoutVars/>
      </dgm:prSet>
      <dgm:spPr/>
    </dgm:pt>
    <dgm:pt modelId="{84365084-201A-4416-B306-D9E1FF541853}" type="pres">
      <dgm:prSet presAssocID="{CCCA552D-9BA5-4BAB-A7E3-788FDB1EC701}" presName="nodeText" presStyleLbl="bgAccFollowNode1" presStyleIdx="2" presStyleCnt="3">
        <dgm:presLayoutVars>
          <dgm:bulletEnabled val="1"/>
        </dgm:presLayoutVars>
      </dgm:prSet>
      <dgm:spPr/>
      <dgm:t>
        <a:bodyPr/>
        <a:lstStyle/>
        <a:p>
          <a:endParaRPr lang="en-US"/>
        </a:p>
      </dgm:t>
    </dgm:pt>
  </dgm:ptLst>
  <dgm:cxnLst>
    <dgm:cxn modelId="{3630A38E-2FD8-4A4F-86C3-7C7AEB92BB4F}" type="presOf" srcId="{50398143-99C2-41AF-8B01-47B38EF977F4}" destId="{6AD3F648-1911-4909-98D6-15D35233C3F6}" srcOrd="1" destOrd="0" presId="urn:microsoft.com/office/officeart/2016/7/layout/BasicLinearProcessNumbered"/>
    <dgm:cxn modelId="{EB8D8120-6D4F-4D46-8ECF-01D81540435C}" type="presOf" srcId="{64BC88B2-EF3E-4DCF-87A9-F931B60C655D}" destId="{7E9290F7-8158-4944-882C-F6F58124488A}" srcOrd="0" destOrd="0" presId="urn:microsoft.com/office/officeart/2016/7/layout/BasicLinearProcessNumbered"/>
    <dgm:cxn modelId="{62585CC3-D902-41DA-820E-A2EF8B55891F}" srcId="{3B49FEAF-4512-4E99-AE6C-1338622BC3D8}" destId="{50398143-99C2-41AF-8B01-47B38EF977F4}" srcOrd="1" destOrd="0" parTransId="{3157A61C-EA16-4BE0-A7AD-6303D606AC21}" sibTransId="{336F027A-2413-4770-8309-5BE8D2145D1E}"/>
    <dgm:cxn modelId="{49411C2E-2BBD-4FAB-B32B-7C8A3972D050}" srcId="{3B49FEAF-4512-4E99-AE6C-1338622BC3D8}" destId="{95165FA7-6EEF-4BF5-99D8-B9C441DC513C}" srcOrd="0" destOrd="0" parTransId="{524065E3-5BEC-460E-93AB-2946000219F1}" sibTransId="{9A08E06C-863A-4D58-B813-E24519753F30}"/>
    <dgm:cxn modelId="{DBA08A18-7C69-4C47-9FCC-C9D91ECF891A}" type="presOf" srcId="{9A08E06C-863A-4D58-B813-E24519753F30}" destId="{8CE0E8D3-F53F-44FA-B63D-1884C33ADE18}" srcOrd="0" destOrd="0" presId="urn:microsoft.com/office/officeart/2016/7/layout/BasicLinearProcessNumbered"/>
    <dgm:cxn modelId="{F616B4E8-961F-488D-AFD5-4B0470B13FC2}" type="presOf" srcId="{3B49FEAF-4512-4E99-AE6C-1338622BC3D8}" destId="{AB004384-84D2-4216-B2FC-422DCBBE7B15}" srcOrd="0" destOrd="0" presId="urn:microsoft.com/office/officeart/2016/7/layout/BasicLinearProcessNumbered"/>
    <dgm:cxn modelId="{549C2F1E-9528-47D8-A4E5-2E17627819E4}" type="presOf" srcId="{CCCA552D-9BA5-4BAB-A7E3-788FDB1EC701}" destId="{AC45C578-F5CB-46AC-BFA1-859E1C900829}" srcOrd="0" destOrd="0" presId="urn:microsoft.com/office/officeart/2016/7/layout/BasicLinearProcessNumbered"/>
    <dgm:cxn modelId="{818B2E47-799A-4F34-8F1D-4B41251F6F33}" type="presOf" srcId="{50398143-99C2-41AF-8B01-47B38EF977F4}" destId="{10F5284F-6A33-435C-A6FE-F3A2BEFE3D8D}" srcOrd="0" destOrd="0" presId="urn:microsoft.com/office/officeart/2016/7/layout/BasicLinearProcessNumbered"/>
    <dgm:cxn modelId="{76E014C6-5229-48F3-B3C4-CDDF5437589A}" srcId="{3B49FEAF-4512-4E99-AE6C-1338622BC3D8}" destId="{CCCA552D-9BA5-4BAB-A7E3-788FDB1EC701}" srcOrd="2" destOrd="0" parTransId="{C0B5AFFD-F8BF-4DF5-9719-FCDE24C3FFE7}" sibTransId="{64BC88B2-EF3E-4DCF-87A9-F931B60C655D}"/>
    <dgm:cxn modelId="{438C7515-2CE2-4AA7-85D7-FDC21DAE8E70}" type="presOf" srcId="{95165FA7-6EEF-4BF5-99D8-B9C441DC513C}" destId="{EC01FED3-185F-4DF4-96F6-3AD03038260C}" srcOrd="0" destOrd="0" presId="urn:microsoft.com/office/officeart/2016/7/layout/BasicLinearProcessNumbered"/>
    <dgm:cxn modelId="{E53D103C-C427-4550-BA6B-A84CF6BDEEF3}" type="presOf" srcId="{95165FA7-6EEF-4BF5-99D8-B9C441DC513C}" destId="{5EA37645-BE72-48A7-A621-2D8DBCF90240}" srcOrd="1" destOrd="0" presId="urn:microsoft.com/office/officeart/2016/7/layout/BasicLinearProcessNumbered"/>
    <dgm:cxn modelId="{6D88B579-BB41-4893-81F5-B43C4C16F363}" type="presOf" srcId="{CCCA552D-9BA5-4BAB-A7E3-788FDB1EC701}" destId="{84365084-201A-4416-B306-D9E1FF541853}" srcOrd="1" destOrd="0" presId="urn:microsoft.com/office/officeart/2016/7/layout/BasicLinearProcessNumbered"/>
    <dgm:cxn modelId="{C8973DA9-EE52-44F7-80E5-B9E2D7139435}" type="presOf" srcId="{336F027A-2413-4770-8309-5BE8D2145D1E}" destId="{BCB54022-C19B-4000-877C-5178C46FA012}" srcOrd="0" destOrd="0" presId="urn:microsoft.com/office/officeart/2016/7/layout/BasicLinearProcessNumbered"/>
    <dgm:cxn modelId="{0EF8EDBE-AB83-438A-BD7E-E8240FA16C35}" type="presParOf" srcId="{AB004384-84D2-4216-B2FC-422DCBBE7B15}" destId="{3673BEC9-89BB-4366-B057-C4CFF60C1B9F}" srcOrd="0" destOrd="0" presId="urn:microsoft.com/office/officeart/2016/7/layout/BasicLinearProcessNumbered"/>
    <dgm:cxn modelId="{61158523-D87E-445C-B0B6-0B61DF60B607}" type="presParOf" srcId="{3673BEC9-89BB-4366-B057-C4CFF60C1B9F}" destId="{EC01FED3-185F-4DF4-96F6-3AD03038260C}" srcOrd="0" destOrd="0" presId="urn:microsoft.com/office/officeart/2016/7/layout/BasicLinearProcessNumbered"/>
    <dgm:cxn modelId="{04AD616C-45DF-4ACE-8CB3-65D7E5BD8BAC}" type="presParOf" srcId="{3673BEC9-89BB-4366-B057-C4CFF60C1B9F}" destId="{8CE0E8D3-F53F-44FA-B63D-1884C33ADE18}" srcOrd="1" destOrd="0" presId="urn:microsoft.com/office/officeart/2016/7/layout/BasicLinearProcessNumbered"/>
    <dgm:cxn modelId="{7C3F82E8-F138-45DB-B889-A4DFBB9CFCB3}" type="presParOf" srcId="{3673BEC9-89BB-4366-B057-C4CFF60C1B9F}" destId="{575BB271-8334-414A-B737-0F0517470587}" srcOrd="2" destOrd="0" presId="urn:microsoft.com/office/officeart/2016/7/layout/BasicLinearProcessNumbered"/>
    <dgm:cxn modelId="{3BCE0B5D-AE85-4197-8945-E40A39B193F5}" type="presParOf" srcId="{3673BEC9-89BB-4366-B057-C4CFF60C1B9F}" destId="{5EA37645-BE72-48A7-A621-2D8DBCF90240}" srcOrd="3" destOrd="0" presId="urn:microsoft.com/office/officeart/2016/7/layout/BasicLinearProcessNumbered"/>
    <dgm:cxn modelId="{6F22D3F8-3B3A-4288-8F4D-D55294C11A52}" type="presParOf" srcId="{AB004384-84D2-4216-B2FC-422DCBBE7B15}" destId="{290057E3-0D7A-4ACB-BAE9-E97236AE8884}" srcOrd="1" destOrd="0" presId="urn:microsoft.com/office/officeart/2016/7/layout/BasicLinearProcessNumbered"/>
    <dgm:cxn modelId="{75FE61EB-35EB-4ECD-81C3-958EB30E8A0B}" type="presParOf" srcId="{AB004384-84D2-4216-B2FC-422DCBBE7B15}" destId="{47166B3C-A9D6-4F23-B8DD-DB1C1CEA039C}" srcOrd="2" destOrd="0" presId="urn:microsoft.com/office/officeart/2016/7/layout/BasicLinearProcessNumbered"/>
    <dgm:cxn modelId="{2878FE5E-3229-433E-91E4-68400E72FA19}" type="presParOf" srcId="{47166B3C-A9D6-4F23-B8DD-DB1C1CEA039C}" destId="{10F5284F-6A33-435C-A6FE-F3A2BEFE3D8D}" srcOrd="0" destOrd="0" presId="urn:microsoft.com/office/officeart/2016/7/layout/BasicLinearProcessNumbered"/>
    <dgm:cxn modelId="{EB81C686-D1F9-403A-A185-A50FB096DBA2}" type="presParOf" srcId="{47166B3C-A9D6-4F23-B8DD-DB1C1CEA039C}" destId="{BCB54022-C19B-4000-877C-5178C46FA012}" srcOrd="1" destOrd="0" presId="urn:microsoft.com/office/officeart/2016/7/layout/BasicLinearProcessNumbered"/>
    <dgm:cxn modelId="{9A96390E-96D9-411C-ABBE-D8F4A22E0140}" type="presParOf" srcId="{47166B3C-A9D6-4F23-B8DD-DB1C1CEA039C}" destId="{39038B3F-CF0C-48FF-8B09-9B2765BFCECB}" srcOrd="2" destOrd="0" presId="urn:microsoft.com/office/officeart/2016/7/layout/BasicLinearProcessNumbered"/>
    <dgm:cxn modelId="{19F3F702-FA01-4AB2-8A8C-8543BC3D8F30}" type="presParOf" srcId="{47166B3C-A9D6-4F23-B8DD-DB1C1CEA039C}" destId="{6AD3F648-1911-4909-98D6-15D35233C3F6}" srcOrd="3" destOrd="0" presId="urn:microsoft.com/office/officeart/2016/7/layout/BasicLinearProcessNumbered"/>
    <dgm:cxn modelId="{8F017475-A6EE-4F0B-B285-689C7A2A4A7B}" type="presParOf" srcId="{AB004384-84D2-4216-B2FC-422DCBBE7B15}" destId="{D2A5DC12-1B83-4994-B36F-1353AE092DA9}" srcOrd="3" destOrd="0" presId="urn:microsoft.com/office/officeart/2016/7/layout/BasicLinearProcessNumbered"/>
    <dgm:cxn modelId="{51009247-859B-4D70-9E1D-33B8D0CABBC5}" type="presParOf" srcId="{AB004384-84D2-4216-B2FC-422DCBBE7B15}" destId="{0416350E-4A79-4D2F-9D8A-3A928859BB30}" srcOrd="4" destOrd="0" presId="urn:microsoft.com/office/officeart/2016/7/layout/BasicLinearProcessNumbered"/>
    <dgm:cxn modelId="{824BF7A0-39E3-465B-848D-C1CE7610E44B}" type="presParOf" srcId="{0416350E-4A79-4D2F-9D8A-3A928859BB30}" destId="{AC45C578-F5CB-46AC-BFA1-859E1C900829}" srcOrd="0" destOrd="0" presId="urn:microsoft.com/office/officeart/2016/7/layout/BasicLinearProcessNumbered"/>
    <dgm:cxn modelId="{06B99CF1-2E7B-4DF5-9217-A438E96C8ECB}" type="presParOf" srcId="{0416350E-4A79-4D2F-9D8A-3A928859BB30}" destId="{7E9290F7-8158-4944-882C-F6F58124488A}" srcOrd="1" destOrd="0" presId="urn:microsoft.com/office/officeart/2016/7/layout/BasicLinearProcessNumbered"/>
    <dgm:cxn modelId="{9568C30A-0575-4237-83D8-9F9B97AE732C}" type="presParOf" srcId="{0416350E-4A79-4D2F-9D8A-3A928859BB30}" destId="{2181846B-A8DF-45AE-8EFE-37C5086ACDAA}" srcOrd="2" destOrd="0" presId="urn:microsoft.com/office/officeart/2016/7/layout/BasicLinearProcessNumbered"/>
    <dgm:cxn modelId="{CA507D9F-9FE6-453B-9A9E-D05660415622}" type="presParOf" srcId="{0416350E-4A79-4D2F-9D8A-3A928859BB30}" destId="{84365084-201A-4416-B306-D9E1FF541853}"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D166FB-C74C-43C3-8E89-6CF29C3350F9}"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F6559166-DE71-4A8F-9AC1-CC6D7CD50CBD}">
      <dgm:prSet/>
      <dgm:spPr/>
      <dgm:t>
        <a:bodyPr/>
        <a:lstStyle/>
        <a:p>
          <a:r>
            <a:rPr lang="en-US"/>
            <a:t>Building infrastructure to protect against rising sea levels</a:t>
          </a:r>
        </a:p>
      </dgm:t>
    </dgm:pt>
    <dgm:pt modelId="{FFB57ABA-AE5B-4D13-A076-63A53CB0C5FC}" type="parTrans" cxnId="{7E7343FE-55FF-45AF-994C-7A027E9B27A0}">
      <dgm:prSet/>
      <dgm:spPr/>
      <dgm:t>
        <a:bodyPr/>
        <a:lstStyle/>
        <a:p>
          <a:endParaRPr lang="en-US"/>
        </a:p>
      </dgm:t>
    </dgm:pt>
    <dgm:pt modelId="{2BC6FC1E-8E83-4E46-A78A-2E3C35B0D069}" type="sibTrans" cxnId="{7E7343FE-55FF-45AF-994C-7A027E9B27A0}">
      <dgm:prSet phldrT="01" phldr="0"/>
      <dgm:spPr/>
      <dgm:t>
        <a:bodyPr/>
        <a:lstStyle/>
        <a:p>
          <a:r>
            <a:rPr lang="en-US"/>
            <a:t>01</a:t>
          </a:r>
        </a:p>
      </dgm:t>
    </dgm:pt>
    <dgm:pt modelId="{94F08EAC-0EF4-454A-BF58-0B43B6AB381B}">
      <dgm:prSet/>
      <dgm:spPr/>
      <dgm:t>
        <a:bodyPr/>
        <a:lstStyle/>
        <a:p>
          <a:r>
            <a:rPr lang="en-US"/>
            <a:t>Implementing drought-resistant agriculture</a:t>
          </a:r>
        </a:p>
      </dgm:t>
    </dgm:pt>
    <dgm:pt modelId="{8C7E24FF-2562-47E1-BE4E-457B0582D564}" type="parTrans" cxnId="{71A4581F-85AE-4400-802B-7AD5163456C8}">
      <dgm:prSet/>
      <dgm:spPr/>
      <dgm:t>
        <a:bodyPr/>
        <a:lstStyle/>
        <a:p>
          <a:endParaRPr lang="en-US"/>
        </a:p>
      </dgm:t>
    </dgm:pt>
    <dgm:pt modelId="{866EEC6E-6D65-4149-9065-E6930A850B19}" type="sibTrans" cxnId="{71A4581F-85AE-4400-802B-7AD5163456C8}">
      <dgm:prSet phldrT="02" phldr="0"/>
      <dgm:spPr/>
      <dgm:t>
        <a:bodyPr/>
        <a:lstStyle/>
        <a:p>
          <a:r>
            <a:rPr lang="en-US"/>
            <a:t>02</a:t>
          </a:r>
        </a:p>
      </dgm:t>
    </dgm:pt>
    <dgm:pt modelId="{DC3E6DC2-B305-4A39-A82F-393E1594C9DA}">
      <dgm:prSet/>
      <dgm:spPr/>
      <dgm:t>
        <a:bodyPr/>
        <a:lstStyle/>
        <a:p>
          <a:r>
            <a:rPr lang="en-US"/>
            <a:t>Developing early warning systems for extreme weather events</a:t>
          </a:r>
        </a:p>
      </dgm:t>
    </dgm:pt>
    <dgm:pt modelId="{D0DFEE59-4FD5-4346-B952-11FB14248326}" type="parTrans" cxnId="{0361C4D0-045D-4A23-988C-3C1A24BD11C1}">
      <dgm:prSet/>
      <dgm:spPr/>
      <dgm:t>
        <a:bodyPr/>
        <a:lstStyle/>
        <a:p>
          <a:endParaRPr lang="en-US"/>
        </a:p>
      </dgm:t>
    </dgm:pt>
    <dgm:pt modelId="{F9C50E4E-89D1-4727-B466-ACD65B0B9D28}" type="sibTrans" cxnId="{0361C4D0-045D-4A23-988C-3C1A24BD11C1}">
      <dgm:prSet phldrT="03" phldr="0"/>
      <dgm:spPr/>
      <dgm:t>
        <a:bodyPr/>
        <a:lstStyle/>
        <a:p>
          <a:r>
            <a:rPr lang="en-US"/>
            <a:t>03</a:t>
          </a:r>
        </a:p>
      </dgm:t>
    </dgm:pt>
    <dgm:pt modelId="{0B83DA5C-C776-4025-AF11-CF1BAB2D7AEB}" type="pres">
      <dgm:prSet presAssocID="{E3D166FB-C74C-43C3-8E89-6CF29C3350F9}" presName="Name0" presStyleCnt="0">
        <dgm:presLayoutVars>
          <dgm:animLvl val="lvl"/>
          <dgm:resizeHandles val="exact"/>
        </dgm:presLayoutVars>
      </dgm:prSet>
      <dgm:spPr/>
      <dgm:t>
        <a:bodyPr/>
        <a:lstStyle/>
        <a:p>
          <a:endParaRPr lang="en-US"/>
        </a:p>
      </dgm:t>
    </dgm:pt>
    <dgm:pt modelId="{D9DAA75D-8CED-4B6D-BA59-EFE32ED8B9F1}" type="pres">
      <dgm:prSet presAssocID="{F6559166-DE71-4A8F-9AC1-CC6D7CD50CBD}" presName="compositeNode" presStyleCnt="0">
        <dgm:presLayoutVars>
          <dgm:bulletEnabled val="1"/>
        </dgm:presLayoutVars>
      </dgm:prSet>
      <dgm:spPr/>
    </dgm:pt>
    <dgm:pt modelId="{0617E710-A4D1-4702-9F57-1BC407CD9961}" type="pres">
      <dgm:prSet presAssocID="{F6559166-DE71-4A8F-9AC1-CC6D7CD50CBD}" presName="bgRect" presStyleLbl="alignNode1" presStyleIdx="0" presStyleCnt="3"/>
      <dgm:spPr/>
      <dgm:t>
        <a:bodyPr/>
        <a:lstStyle/>
        <a:p>
          <a:endParaRPr lang="en-US"/>
        </a:p>
      </dgm:t>
    </dgm:pt>
    <dgm:pt modelId="{67370596-4A91-4D54-AB98-0CE81B9BC98B}" type="pres">
      <dgm:prSet presAssocID="{2BC6FC1E-8E83-4E46-A78A-2E3C35B0D069}" presName="sibTransNodeRect" presStyleLbl="alignNode1" presStyleIdx="0" presStyleCnt="3">
        <dgm:presLayoutVars>
          <dgm:chMax val="0"/>
          <dgm:bulletEnabled val="1"/>
        </dgm:presLayoutVars>
      </dgm:prSet>
      <dgm:spPr/>
      <dgm:t>
        <a:bodyPr/>
        <a:lstStyle/>
        <a:p>
          <a:endParaRPr lang="en-US"/>
        </a:p>
      </dgm:t>
    </dgm:pt>
    <dgm:pt modelId="{2AF55C64-8EFC-4261-92A5-C292A5135966}" type="pres">
      <dgm:prSet presAssocID="{F6559166-DE71-4A8F-9AC1-CC6D7CD50CBD}" presName="nodeRect" presStyleLbl="alignNode1" presStyleIdx="0" presStyleCnt="3">
        <dgm:presLayoutVars>
          <dgm:bulletEnabled val="1"/>
        </dgm:presLayoutVars>
      </dgm:prSet>
      <dgm:spPr/>
      <dgm:t>
        <a:bodyPr/>
        <a:lstStyle/>
        <a:p>
          <a:endParaRPr lang="en-US"/>
        </a:p>
      </dgm:t>
    </dgm:pt>
    <dgm:pt modelId="{159E1575-7FB0-458D-8E7C-55B0E093BBC3}" type="pres">
      <dgm:prSet presAssocID="{2BC6FC1E-8E83-4E46-A78A-2E3C35B0D069}" presName="sibTrans" presStyleCnt="0"/>
      <dgm:spPr/>
    </dgm:pt>
    <dgm:pt modelId="{93AEB07A-5E54-4893-8154-C2B79A288E9E}" type="pres">
      <dgm:prSet presAssocID="{94F08EAC-0EF4-454A-BF58-0B43B6AB381B}" presName="compositeNode" presStyleCnt="0">
        <dgm:presLayoutVars>
          <dgm:bulletEnabled val="1"/>
        </dgm:presLayoutVars>
      </dgm:prSet>
      <dgm:spPr/>
    </dgm:pt>
    <dgm:pt modelId="{5952A3A1-44BF-4955-8B3F-73AB80AC0A6C}" type="pres">
      <dgm:prSet presAssocID="{94F08EAC-0EF4-454A-BF58-0B43B6AB381B}" presName="bgRect" presStyleLbl="alignNode1" presStyleIdx="1" presStyleCnt="3"/>
      <dgm:spPr/>
      <dgm:t>
        <a:bodyPr/>
        <a:lstStyle/>
        <a:p>
          <a:endParaRPr lang="en-US"/>
        </a:p>
      </dgm:t>
    </dgm:pt>
    <dgm:pt modelId="{D4010C53-17AC-417C-AC58-440C6B1B89D4}" type="pres">
      <dgm:prSet presAssocID="{866EEC6E-6D65-4149-9065-E6930A850B19}" presName="sibTransNodeRect" presStyleLbl="alignNode1" presStyleIdx="1" presStyleCnt="3">
        <dgm:presLayoutVars>
          <dgm:chMax val="0"/>
          <dgm:bulletEnabled val="1"/>
        </dgm:presLayoutVars>
      </dgm:prSet>
      <dgm:spPr/>
      <dgm:t>
        <a:bodyPr/>
        <a:lstStyle/>
        <a:p>
          <a:endParaRPr lang="en-US"/>
        </a:p>
      </dgm:t>
    </dgm:pt>
    <dgm:pt modelId="{FEB37EE2-D691-48B6-8A42-B1BF6C8EE183}" type="pres">
      <dgm:prSet presAssocID="{94F08EAC-0EF4-454A-BF58-0B43B6AB381B}" presName="nodeRect" presStyleLbl="alignNode1" presStyleIdx="1" presStyleCnt="3">
        <dgm:presLayoutVars>
          <dgm:bulletEnabled val="1"/>
        </dgm:presLayoutVars>
      </dgm:prSet>
      <dgm:spPr/>
      <dgm:t>
        <a:bodyPr/>
        <a:lstStyle/>
        <a:p>
          <a:endParaRPr lang="en-US"/>
        </a:p>
      </dgm:t>
    </dgm:pt>
    <dgm:pt modelId="{14456212-2599-4968-AD17-567E1FCC8681}" type="pres">
      <dgm:prSet presAssocID="{866EEC6E-6D65-4149-9065-E6930A850B19}" presName="sibTrans" presStyleCnt="0"/>
      <dgm:spPr/>
    </dgm:pt>
    <dgm:pt modelId="{45DFA0F8-A990-49C0-AC23-FA6268A733E4}" type="pres">
      <dgm:prSet presAssocID="{DC3E6DC2-B305-4A39-A82F-393E1594C9DA}" presName="compositeNode" presStyleCnt="0">
        <dgm:presLayoutVars>
          <dgm:bulletEnabled val="1"/>
        </dgm:presLayoutVars>
      </dgm:prSet>
      <dgm:spPr/>
    </dgm:pt>
    <dgm:pt modelId="{8B77B5C5-0445-4D29-B89C-8FA373F55456}" type="pres">
      <dgm:prSet presAssocID="{DC3E6DC2-B305-4A39-A82F-393E1594C9DA}" presName="bgRect" presStyleLbl="alignNode1" presStyleIdx="2" presStyleCnt="3"/>
      <dgm:spPr/>
      <dgm:t>
        <a:bodyPr/>
        <a:lstStyle/>
        <a:p>
          <a:endParaRPr lang="en-US"/>
        </a:p>
      </dgm:t>
    </dgm:pt>
    <dgm:pt modelId="{F57F5E7E-5F67-4DDD-A306-8B4067722408}" type="pres">
      <dgm:prSet presAssocID="{F9C50E4E-89D1-4727-B466-ACD65B0B9D28}" presName="sibTransNodeRect" presStyleLbl="alignNode1" presStyleIdx="2" presStyleCnt="3">
        <dgm:presLayoutVars>
          <dgm:chMax val="0"/>
          <dgm:bulletEnabled val="1"/>
        </dgm:presLayoutVars>
      </dgm:prSet>
      <dgm:spPr/>
      <dgm:t>
        <a:bodyPr/>
        <a:lstStyle/>
        <a:p>
          <a:endParaRPr lang="en-US"/>
        </a:p>
      </dgm:t>
    </dgm:pt>
    <dgm:pt modelId="{277D98AC-29CB-4089-9002-7B55E0420788}" type="pres">
      <dgm:prSet presAssocID="{DC3E6DC2-B305-4A39-A82F-393E1594C9DA}" presName="nodeRect" presStyleLbl="alignNode1" presStyleIdx="2" presStyleCnt="3">
        <dgm:presLayoutVars>
          <dgm:bulletEnabled val="1"/>
        </dgm:presLayoutVars>
      </dgm:prSet>
      <dgm:spPr/>
      <dgm:t>
        <a:bodyPr/>
        <a:lstStyle/>
        <a:p>
          <a:endParaRPr lang="en-US"/>
        </a:p>
      </dgm:t>
    </dgm:pt>
  </dgm:ptLst>
  <dgm:cxnLst>
    <dgm:cxn modelId="{7E7343FE-55FF-45AF-994C-7A027E9B27A0}" srcId="{E3D166FB-C74C-43C3-8E89-6CF29C3350F9}" destId="{F6559166-DE71-4A8F-9AC1-CC6D7CD50CBD}" srcOrd="0" destOrd="0" parTransId="{FFB57ABA-AE5B-4D13-A076-63A53CB0C5FC}" sibTransId="{2BC6FC1E-8E83-4E46-A78A-2E3C35B0D069}"/>
    <dgm:cxn modelId="{0361C4D0-045D-4A23-988C-3C1A24BD11C1}" srcId="{E3D166FB-C74C-43C3-8E89-6CF29C3350F9}" destId="{DC3E6DC2-B305-4A39-A82F-393E1594C9DA}" srcOrd="2" destOrd="0" parTransId="{D0DFEE59-4FD5-4346-B952-11FB14248326}" sibTransId="{F9C50E4E-89D1-4727-B466-ACD65B0B9D28}"/>
    <dgm:cxn modelId="{4AC4C2AA-7587-4A6C-ACCC-E0A015D3EFE0}" type="presOf" srcId="{94F08EAC-0EF4-454A-BF58-0B43B6AB381B}" destId="{FEB37EE2-D691-48B6-8A42-B1BF6C8EE183}" srcOrd="1" destOrd="0" presId="urn:microsoft.com/office/officeart/2016/7/layout/LinearBlockProcessNumbered"/>
    <dgm:cxn modelId="{3294DC88-47E4-4A8E-AE7D-4FA6C688A116}" type="presOf" srcId="{94F08EAC-0EF4-454A-BF58-0B43B6AB381B}" destId="{5952A3A1-44BF-4955-8B3F-73AB80AC0A6C}" srcOrd="0" destOrd="0" presId="urn:microsoft.com/office/officeart/2016/7/layout/LinearBlockProcessNumbered"/>
    <dgm:cxn modelId="{ED331F33-0631-433D-9DCA-DF8A447FCD1F}" type="presOf" srcId="{2BC6FC1E-8E83-4E46-A78A-2E3C35B0D069}" destId="{67370596-4A91-4D54-AB98-0CE81B9BC98B}" srcOrd="0" destOrd="0" presId="urn:microsoft.com/office/officeart/2016/7/layout/LinearBlockProcessNumbered"/>
    <dgm:cxn modelId="{F4FC543A-7FA9-4247-9B9E-A8A95EF0D54F}" type="presOf" srcId="{DC3E6DC2-B305-4A39-A82F-393E1594C9DA}" destId="{277D98AC-29CB-4089-9002-7B55E0420788}" srcOrd="1" destOrd="0" presId="urn:microsoft.com/office/officeart/2016/7/layout/LinearBlockProcessNumbered"/>
    <dgm:cxn modelId="{E5B8FD23-7080-4765-827F-4C1F021880C1}" type="presOf" srcId="{E3D166FB-C74C-43C3-8E89-6CF29C3350F9}" destId="{0B83DA5C-C776-4025-AF11-CF1BAB2D7AEB}" srcOrd="0" destOrd="0" presId="urn:microsoft.com/office/officeart/2016/7/layout/LinearBlockProcessNumbered"/>
    <dgm:cxn modelId="{7597BC59-D08F-41DE-8F80-3FF5C2CD90E3}" type="presOf" srcId="{F6559166-DE71-4A8F-9AC1-CC6D7CD50CBD}" destId="{2AF55C64-8EFC-4261-92A5-C292A5135966}" srcOrd="1" destOrd="0" presId="urn:microsoft.com/office/officeart/2016/7/layout/LinearBlockProcessNumbered"/>
    <dgm:cxn modelId="{A5B0791D-F7AE-47B7-A77A-87075A21AB69}" type="presOf" srcId="{F9C50E4E-89D1-4727-B466-ACD65B0B9D28}" destId="{F57F5E7E-5F67-4DDD-A306-8B4067722408}" srcOrd="0" destOrd="0" presId="urn:microsoft.com/office/officeart/2016/7/layout/LinearBlockProcessNumbered"/>
    <dgm:cxn modelId="{581B5B25-B8B0-40B2-852F-1CA2E3A15953}" type="presOf" srcId="{DC3E6DC2-B305-4A39-A82F-393E1594C9DA}" destId="{8B77B5C5-0445-4D29-B89C-8FA373F55456}" srcOrd="0" destOrd="0" presId="urn:microsoft.com/office/officeart/2016/7/layout/LinearBlockProcessNumbered"/>
    <dgm:cxn modelId="{71A4581F-85AE-4400-802B-7AD5163456C8}" srcId="{E3D166FB-C74C-43C3-8E89-6CF29C3350F9}" destId="{94F08EAC-0EF4-454A-BF58-0B43B6AB381B}" srcOrd="1" destOrd="0" parTransId="{8C7E24FF-2562-47E1-BE4E-457B0582D564}" sibTransId="{866EEC6E-6D65-4149-9065-E6930A850B19}"/>
    <dgm:cxn modelId="{969044EF-C897-4F5C-9FF4-D01C1CFE8E6A}" type="presOf" srcId="{F6559166-DE71-4A8F-9AC1-CC6D7CD50CBD}" destId="{0617E710-A4D1-4702-9F57-1BC407CD9961}" srcOrd="0" destOrd="0" presId="urn:microsoft.com/office/officeart/2016/7/layout/LinearBlockProcessNumbered"/>
    <dgm:cxn modelId="{DEF56051-5CAC-4611-AFE6-36E8835DB94A}" type="presOf" srcId="{866EEC6E-6D65-4149-9065-E6930A850B19}" destId="{D4010C53-17AC-417C-AC58-440C6B1B89D4}" srcOrd="0" destOrd="0" presId="urn:microsoft.com/office/officeart/2016/7/layout/LinearBlockProcessNumbered"/>
    <dgm:cxn modelId="{78CB994E-234E-4FB4-A264-7E95FE3F6395}" type="presParOf" srcId="{0B83DA5C-C776-4025-AF11-CF1BAB2D7AEB}" destId="{D9DAA75D-8CED-4B6D-BA59-EFE32ED8B9F1}" srcOrd="0" destOrd="0" presId="urn:microsoft.com/office/officeart/2016/7/layout/LinearBlockProcessNumbered"/>
    <dgm:cxn modelId="{2F968AAC-BF3A-4329-A1AD-671DA4706860}" type="presParOf" srcId="{D9DAA75D-8CED-4B6D-BA59-EFE32ED8B9F1}" destId="{0617E710-A4D1-4702-9F57-1BC407CD9961}" srcOrd="0" destOrd="0" presId="urn:microsoft.com/office/officeart/2016/7/layout/LinearBlockProcessNumbered"/>
    <dgm:cxn modelId="{564B6105-4836-45AA-ABC1-0D78831DA756}" type="presParOf" srcId="{D9DAA75D-8CED-4B6D-BA59-EFE32ED8B9F1}" destId="{67370596-4A91-4D54-AB98-0CE81B9BC98B}" srcOrd="1" destOrd="0" presId="urn:microsoft.com/office/officeart/2016/7/layout/LinearBlockProcessNumbered"/>
    <dgm:cxn modelId="{A21FAEB0-59A4-4B42-8F74-3678D172260A}" type="presParOf" srcId="{D9DAA75D-8CED-4B6D-BA59-EFE32ED8B9F1}" destId="{2AF55C64-8EFC-4261-92A5-C292A5135966}" srcOrd="2" destOrd="0" presId="urn:microsoft.com/office/officeart/2016/7/layout/LinearBlockProcessNumbered"/>
    <dgm:cxn modelId="{40801A37-C077-45E9-B805-E2AE97AE5F89}" type="presParOf" srcId="{0B83DA5C-C776-4025-AF11-CF1BAB2D7AEB}" destId="{159E1575-7FB0-458D-8E7C-55B0E093BBC3}" srcOrd="1" destOrd="0" presId="urn:microsoft.com/office/officeart/2016/7/layout/LinearBlockProcessNumbered"/>
    <dgm:cxn modelId="{ABA5514B-4F26-4521-B144-EBBAE98D2C20}" type="presParOf" srcId="{0B83DA5C-C776-4025-AF11-CF1BAB2D7AEB}" destId="{93AEB07A-5E54-4893-8154-C2B79A288E9E}" srcOrd="2" destOrd="0" presId="urn:microsoft.com/office/officeart/2016/7/layout/LinearBlockProcessNumbered"/>
    <dgm:cxn modelId="{D97C1401-CF7C-4C73-9AA4-2DF338C8A461}" type="presParOf" srcId="{93AEB07A-5E54-4893-8154-C2B79A288E9E}" destId="{5952A3A1-44BF-4955-8B3F-73AB80AC0A6C}" srcOrd="0" destOrd="0" presId="urn:microsoft.com/office/officeart/2016/7/layout/LinearBlockProcessNumbered"/>
    <dgm:cxn modelId="{F8DB8255-B2D7-4F03-9395-7C76FFDA3B90}" type="presParOf" srcId="{93AEB07A-5E54-4893-8154-C2B79A288E9E}" destId="{D4010C53-17AC-417C-AC58-440C6B1B89D4}" srcOrd="1" destOrd="0" presId="urn:microsoft.com/office/officeart/2016/7/layout/LinearBlockProcessNumbered"/>
    <dgm:cxn modelId="{84DFDD0D-54D1-431F-8311-36780F849604}" type="presParOf" srcId="{93AEB07A-5E54-4893-8154-C2B79A288E9E}" destId="{FEB37EE2-D691-48B6-8A42-B1BF6C8EE183}" srcOrd="2" destOrd="0" presId="urn:microsoft.com/office/officeart/2016/7/layout/LinearBlockProcessNumbered"/>
    <dgm:cxn modelId="{90B11776-560D-4D7C-A5F2-C77E86DB195A}" type="presParOf" srcId="{0B83DA5C-C776-4025-AF11-CF1BAB2D7AEB}" destId="{14456212-2599-4968-AD17-567E1FCC8681}" srcOrd="3" destOrd="0" presId="urn:microsoft.com/office/officeart/2016/7/layout/LinearBlockProcessNumbered"/>
    <dgm:cxn modelId="{5589C5B5-E653-4951-8BF7-8F98CB235A81}" type="presParOf" srcId="{0B83DA5C-C776-4025-AF11-CF1BAB2D7AEB}" destId="{45DFA0F8-A990-49C0-AC23-FA6268A733E4}" srcOrd="4" destOrd="0" presId="urn:microsoft.com/office/officeart/2016/7/layout/LinearBlockProcessNumbered"/>
    <dgm:cxn modelId="{98F9A556-21E1-4B4E-BCEE-4AC4478BE0BD}" type="presParOf" srcId="{45DFA0F8-A990-49C0-AC23-FA6268A733E4}" destId="{8B77B5C5-0445-4D29-B89C-8FA373F55456}" srcOrd="0" destOrd="0" presId="urn:microsoft.com/office/officeart/2016/7/layout/LinearBlockProcessNumbered"/>
    <dgm:cxn modelId="{904C24B3-F260-4BDC-A192-98847FA974D3}" type="presParOf" srcId="{45DFA0F8-A990-49C0-AC23-FA6268A733E4}" destId="{F57F5E7E-5F67-4DDD-A306-8B4067722408}" srcOrd="1" destOrd="0" presId="urn:microsoft.com/office/officeart/2016/7/layout/LinearBlockProcessNumbered"/>
    <dgm:cxn modelId="{684D85C3-D140-4353-8EF4-68EE26FB6099}" type="presParOf" srcId="{45DFA0F8-A990-49C0-AC23-FA6268A733E4}" destId="{277D98AC-29CB-4089-9002-7B55E0420788}"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4D344B0-43AC-4FFD-A270-EBAB5203A26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4A6DF3F-564C-48F4-89F8-AFB7E09D1B1A}">
      <dgm:prSet/>
      <dgm:spPr/>
      <dgm:t>
        <a:bodyPr/>
        <a:lstStyle/>
        <a:p>
          <a:r>
            <a:rPr lang="en-US"/>
            <a:t>Summary of key points</a:t>
          </a:r>
        </a:p>
      </dgm:t>
    </dgm:pt>
    <dgm:pt modelId="{C0B9CDEC-A01F-4223-B0BC-4FA986511612}" type="parTrans" cxnId="{DE9688AE-E7D1-4806-A94B-58A8898F2E28}">
      <dgm:prSet/>
      <dgm:spPr/>
      <dgm:t>
        <a:bodyPr/>
        <a:lstStyle/>
        <a:p>
          <a:endParaRPr lang="en-US"/>
        </a:p>
      </dgm:t>
    </dgm:pt>
    <dgm:pt modelId="{D6B45348-62D0-43B1-AB84-8032C0387A70}" type="sibTrans" cxnId="{DE9688AE-E7D1-4806-A94B-58A8898F2E28}">
      <dgm:prSet/>
      <dgm:spPr/>
      <dgm:t>
        <a:bodyPr/>
        <a:lstStyle/>
        <a:p>
          <a:endParaRPr lang="en-US"/>
        </a:p>
      </dgm:t>
    </dgm:pt>
    <dgm:pt modelId="{C57D6B16-647E-41ED-9DA3-504AA268D14F}">
      <dgm:prSet/>
      <dgm:spPr/>
      <dgm:t>
        <a:bodyPr/>
        <a:lstStyle/>
        <a:p>
          <a:r>
            <a:rPr lang="en-US"/>
            <a:t>Call to action for individuals and governments to take action on climate change</a:t>
          </a:r>
        </a:p>
      </dgm:t>
    </dgm:pt>
    <dgm:pt modelId="{5CE34B88-0667-4E21-AD4F-63A06970F75A}" type="parTrans" cxnId="{450CAEBF-D503-4976-A073-57F3EB85411D}">
      <dgm:prSet/>
      <dgm:spPr/>
      <dgm:t>
        <a:bodyPr/>
        <a:lstStyle/>
        <a:p>
          <a:endParaRPr lang="en-US"/>
        </a:p>
      </dgm:t>
    </dgm:pt>
    <dgm:pt modelId="{80848F63-069D-4FDE-8754-CAFDC9A829D6}" type="sibTrans" cxnId="{450CAEBF-D503-4976-A073-57F3EB85411D}">
      <dgm:prSet/>
      <dgm:spPr/>
      <dgm:t>
        <a:bodyPr/>
        <a:lstStyle/>
        <a:p>
          <a:endParaRPr lang="en-US"/>
        </a:p>
      </dgm:t>
    </dgm:pt>
    <dgm:pt modelId="{F28D3907-5EED-4143-8867-00054D433D2B}" type="pres">
      <dgm:prSet presAssocID="{44D344B0-43AC-4FFD-A270-EBAB5203A263}" presName="hierChild1" presStyleCnt="0">
        <dgm:presLayoutVars>
          <dgm:chPref val="1"/>
          <dgm:dir/>
          <dgm:animOne val="branch"/>
          <dgm:animLvl val="lvl"/>
          <dgm:resizeHandles/>
        </dgm:presLayoutVars>
      </dgm:prSet>
      <dgm:spPr/>
      <dgm:t>
        <a:bodyPr/>
        <a:lstStyle/>
        <a:p>
          <a:endParaRPr lang="en-US"/>
        </a:p>
      </dgm:t>
    </dgm:pt>
    <dgm:pt modelId="{095302EF-BF0A-4AFF-9FFC-DB477112A095}" type="pres">
      <dgm:prSet presAssocID="{F4A6DF3F-564C-48F4-89F8-AFB7E09D1B1A}" presName="hierRoot1" presStyleCnt="0"/>
      <dgm:spPr/>
    </dgm:pt>
    <dgm:pt modelId="{DBC700B6-7E14-41F9-8A9E-F73FEFEA3F1B}" type="pres">
      <dgm:prSet presAssocID="{F4A6DF3F-564C-48F4-89F8-AFB7E09D1B1A}" presName="composite" presStyleCnt="0"/>
      <dgm:spPr/>
    </dgm:pt>
    <dgm:pt modelId="{C6A83DA6-647A-4C4B-98E6-3484B27D2A2F}" type="pres">
      <dgm:prSet presAssocID="{F4A6DF3F-564C-48F4-89F8-AFB7E09D1B1A}" presName="background" presStyleLbl="node0" presStyleIdx="0" presStyleCnt="2"/>
      <dgm:spPr/>
    </dgm:pt>
    <dgm:pt modelId="{F8BEDF86-DCBA-4405-95A2-5668E5729A88}" type="pres">
      <dgm:prSet presAssocID="{F4A6DF3F-564C-48F4-89F8-AFB7E09D1B1A}" presName="text" presStyleLbl="fgAcc0" presStyleIdx="0" presStyleCnt="2">
        <dgm:presLayoutVars>
          <dgm:chPref val="3"/>
        </dgm:presLayoutVars>
      </dgm:prSet>
      <dgm:spPr/>
      <dgm:t>
        <a:bodyPr/>
        <a:lstStyle/>
        <a:p>
          <a:endParaRPr lang="en-US"/>
        </a:p>
      </dgm:t>
    </dgm:pt>
    <dgm:pt modelId="{1C1296F5-00F7-4F8A-B208-A8EC25F3E78F}" type="pres">
      <dgm:prSet presAssocID="{F4A6DF3F-564C-48F4-89F8-AFB7E09D1B1A}" presName="hierChild2" presStyleCnt="0"/>
      <dgm:spPr/>
    </dgm:pt>
    <dgm:pt modelId="{0191428D-9798-4C7E-8867-735335E1126C}" type="pres">
      <dgm:prSet presAssocID="{C57D6B16-647E-41ED-9DA3-504AA268D14F}" presName="hierRoot1" presStyleCnt="0"/>
      <dgm:spPr/>
    </dgm:pt>
    <dgm:pt modelId="{0581BACB-06FA-4004-B84B-C76D4F23189B}" type="pres">
      <dgm:prSet presAssocID="{C57D6B16-647E-41ED-9DA3-504AA268D14F}" presName="composite" presStyleCnt="0"/>
      <dgm:spPr/>
    </dgm:pt>
    <dgm:pt modelId="{3366B8FE-304C-4F47-936E-C89209934911}" type="pres">
      <dgm:prSet presAssocID="{C57D6B16-647E-41ED-9DA3-504AA268D14F}" presName="background" presStyleLbl="node0" presStyleIdx="1" presStyleCnt="2"/>
      <dgm:spPr/>
    </dgm:pt>
    <dgm:pt modelId="{F2FFB1E5-069B-4B75-B27D-56361AC6DCBE}" type="pres">
      <dgm:prSet presAssocID="{C57D6B16-647E-41ED-9DA3-504AA268D14F}" presName="text" presStyleLbl="fgAcc0" presStyleIdx="1" presStyleCnt="2">
        <dgm:presLayoutVars>
          <dgm:chPref val="3"/>
        </dgm:presLayoutVars>
      </dgm:prSet>
      <dgm:spPr/>
      <dgm:t>
        <a:bodyPr/>
        <a:lstStyle/>
        <a:p>
          <a:endParaRPr lang="en-US"/>
        </a:p>
      </dgm:t>
    </dgm:pt>
    <dgm:pt modelId="{D1A27487-70A5-4E3D-AF10-27473BCE05D1}" type="pres">
      <dgm:prSet presAssocID="{C57D6B16-647E-41ED-9DA3-504AA268D14F}" presName="hierChild2" presStyleCnt="0"/>
      <dgm:spPr/>
    </dgm:pt>
  </dgm:ptLst>
  <dgm:cxnLst>
    <dgm:cxn modelId="{450CAEBF-D503-4976-A073-57F3EB85411D}" srcId="{44D344B0-43AC-4FFD-A270-EBAB5203A263}" destId="{C57D6B16-647E-41ED-9DA3-504AA268D14F}" srcOrd="1" destOrd="0" parTransId="{5CE34B88-0667-4E21-AD4F-63A06970F75A}" sibTransId="{80848F63-069D-4FDE-8754-CAFDC9A829D6}"/>
    <dgm:cxn modelId="{671C20AD-541C-477A-AF47-421C9073B308}" type="presOf" srcId="{44D344B0-43AC-4FFD-A270-EBAB5203A263}" destId="{F28D3907-5EED-4143-8867-00054D433D2B}" srcOrd="0" destOrd="0" presId="urn:microsoft.com/office/officeart/2005/8/layout/hierarchy1"/>
    <dgm:cxn modelId="{18C1B89F-B0CD-48FC-9A75-9670C5F91EAA}" type="presOf" srcId="{C57D6B16-647E-41ED-9DA3-504AA268D14F}" destId="{F2FFB1E5-069B-4B75-B27D-56361AC6DCBE}" srcOrd="0" destOrd="0" presId="urn:microsoft.com/office/officeart/2005/8/layout/hierarchy1"/>
    <dgm:cxn modelId="{8CD53BC7-520D-46A1-909E-1A1C38BCBA77}" type="presOf" srcId="{F4A6DF3F-564C-48F4-89F8-AFB7E09D1B1A}" destId="{F8BEDF86-DCBA-4405-95A2-5668E5729A88}" srcOrd="0" destOrd="0" presId="urn:microsoft.com/office/officeart/2005/8/layout/hierarchy1"/>
    <dgm:cxn modelId="{DE9688AE-E7D1-4806-A94B-58A8898F2E28}" srcId="{44D344B0-43AC-4FFD-A270-EBAB5203A263}" destId="{F4A6DF3F-564C-48F4-89F8-AFB7E09D1B1A}" srcOrd="0" destOrd="0" parTransId="{C0B9CDEC-A01F-4223-B0BC-4FA986511612}" sibTransId="{D6B45348-62D0-43B1-AB84-8032C0387A70}"/>
    <dgm:cxn modelId="{BE05F902-5A1E-4C4E-9362-2166D32C2589}" type="presParOf" srcId="{F28D3907-5EED-4143-8867-00054D433D2B}" destId="{095302EF-BF0A-4AFF-9FFC-DB477112A095}" srcOrd="0" destOrd="0" presId="urn:microsoft.com/office/officeart/2005/8/layout/hierarchy1"/>
    <dgm:cxn modelId="{E91433A8-13AE-4555-A521-8DF559B384C1}" type="presParOf" srcId="{095302EF-BF0A-4AFF-9FFC-DB477112A095}" destId="{DBC700B6-7E14-41F9-8A9E-F73FEFEA3F1B}" srcOrd="0" destOrd="0" presId="urn:microsoft.com/office/officeart/2005/8/layout/hierarchy1"/>
    <dgm:cxn modelId="{97A59D72-DF06-44CD-9649-7BAF7386EA79}" type="presParOf" srcId="{DBC700B6-7E14-41F9-8A9E-F73FEFEA3F1B}" destId="{C6A83DA6-647A-4C4B-98E6-3484B27D2A2F}" srcOrd="0" destOrd="0" presId="urn:microsoft.com/office/officeart/2005/8/layout/hierarchy1"/>
    <dgm:cxn modelId="{68F6516F-1DA3-4EA4-AD63-5FD0B168F52F}" type="presParOf" srcId="{DBC700B6-7E14-41F9-8A9E-F73FEFEA3F1B}" destId="{F8BEDF86-DCBA-4405-95A2-5668E5729A88}" srcOrd="1" destOrd="0" presId="urn:microsoft.com/office/officeart/2005/8/layout/hierarchy1"/>
    <dgm:cxn modelId="{42D7F078-52D5-4ADC-9758-5BFBB6D2C0F5}" type="presParOf" srcId="{095302EF-BF0A-4AFF-9FFC-DB477112A095}" destId="{1C1296F5-00F7-4F8A-B208-A8EC25F3E78F}" srcOrd="1" destOrd="0" presId="urn:microsoft.com/office/officeart/2005/8/layout/hierarchy1"/>
    <dgm:cxn modelId="{371EBEFC-AC3A-4966-9CA6-6FDAD2AF7DA5}" type="presParOf" srcId="{F28D3907-5EED-4143-8867-00054D433D2B}" destId="{0191428D-9798-4C7E-8867-735335E1126C}" srcOrd="1" destOrd="0" presId="urn:microsoft.com/office/officeart/2005/8/layout/hierarchy1"/>
    <dgm:cxn modelId="{5E1F2614-5893-4BE9-977D-5ADE93E8E69C}" type="presParOf" srcId="{0191428D-9798-4C7E-8867-735335E1126C}" destId="{0581BACB-06FA-4004-B84B-C76D4F23189B}" srcOrd="0" destOrd="0" presId="urn:microsoft.com/office/officeart/2005/8/layout/hierarchy1"/>
    <dgm:cxn modelId="{03EB8C21-2191-49A8-A440-16DE0A6DC1E0}" type="presParOf" srcId="{0581BACB-06FA-4004-B84B-C76D4F23189B}" destId="{3366B8FE-304C-4F47-936E-C89209934911}" srcOrd="0" destOrd="0" presId="urn:microsoft.com/office/officeart/2005/8/layout/hierarchy1"/>
    <dgm:cxn modelId="{604BE58F-68B4-463A-B9C0-86AB4B1FED53}" type="presParOf" srcId="{0581BACB-06FA-4004-B84B-C76D4F23189B}" destId="{F2FFB1E5-069B-4B75-B27D-56361AC6DCBE}" srcOrd="1" destOrd="0" presId="urn:microsoft.com/office/officeart/2005/8/layout/hierarchy1"/>
    <dgm:cxn modelId="{E6F97130-E5D2-48A0-AB1B-63AB9021809E}" type="presParOf" srcId="{0191428D-9798-4C7E-8867-735335E1126C}" destId="{D1A27487-70A5-4E3D-AF10-27473BCE05D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18F08-0FD0-4F1B-8084-F757A984362C}">
      <dsp:nvSpPr>
        <dsp:cNvPr id="0" name=""/>
        <dsp:cNvSpPr/>
      </dsp:nvSpPr>
      <dsp:spPr>
        <a:xfrm>
          <a:off x="1172" y="116490"/>
          <a:ext cx="4113795" cy="2612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19295-AF76-43FE-996A-717B0FDABC5D}">
      <dsp:nvSpPr>
        <dsp:cNvPr id="0" name=""/>
        <dsp:cNvSpPr/>
      </dsp:nvSpPr>
      <dsp:spPr>
        <a:xfrm>
          <a:off x="458260" y="550724"/>
          <a:ext cx="4113795" cy="261226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en-US" sz="4900" kern="1200" dirty="0"/>
            <a:t>Definition of climate change</a:t>
          </a:r>
        </a:p>
      </dsp:txBody>
      <dsp:txXfrm>
        <a:off x="534770" y="627234"/>
        <a:ext cx="3960775" cy="2459240"/>
      </dsp:txXfrm>
    </dsp:sp>
    <dsp:sp modelId="{B5E94371-05BD-481F-AFBF-CD860FA3730E}">
      <dsp:nvSpPr>
        <dsp:cNvPr id="0" name=""/>
        <dsp:cNvSpPr/>
      </dsp:nvSpPr>
      <dsp:spPr>
        <a:xfrm>
          <a:off x="5029144" y="116490"/>
          <a:ext cx="4113795" cy="2612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9EAB12-5377-45D6-8B48-5518A4F7952A}">
      <dsp:nvSpPr>
        <dsp:cNvPr id="0" name=""/>
        <dsp:cNvSpPr/>
      </dsp:nvSpPr>
      <dsp:spPr>
        <a:xfrm>
          <a:off x="5486232" y="550724"/>
          <a:ext cx="4113795" cy="261226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en-US" sz="4900" kern="1200"/>
            <a:t>Brief overview of the problem</a:t>
          </a:r>
        </a:p>
      </dsp:txBody>
      <dsp:txXfrm>
        <a:off x="5562742" y="627234"/>
        <a:ext cx="3960775" cy="2459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FA225-9DEB-4263-9B0E-14B3433DD92E}">
      <dsp:nvSpPr>
        <dsp:cNvPr id="0" name=""/>
        <dsp:cNvSpPr/>
      </dsp:nvSpPr>
      <dsp:spPr>
        <a:xfrm>
          <a:off x="0" y="205799"/>
          <a:ext cx="4988225" cy="702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a:t>Greenhouse gas emissions</a:t>
          </a:r>
        </a:p>
      </dsp:txBody>
      <dsp:txXfrm>
        <a:off x="34269" y="240068"/>
        <a:ext cx="4919687" cy="633462"/>
      </dsp:txXfrm>
    </dsp:sp>
    <dsp:sp modelId="{5A60F92B-BD02-45F9-A717-3F64474C7123}">
      <dsp:nvSpPr>
        <dsp:cNvPr id="0" name=""/>
        <dsp:cNvSpPr/>
      </dsp:nvSpPr>
      <dsp:spPr>
        <a:xfrm>
          <a:off x="0" y="994199"/>
          <a:ext cx="4988225" cy="702000"/>
        </a:xfrm>
        <a:prstGeom prst="roundRect">
          <a:avLst/>
        </a:prstGeom>
        <a:solidFill>
          <a:schemeClr val="accent2">
            <a:hueOff val="-4630322"/>
            <a:satOff val="-2701"/>
            <a:lumOff val="-23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a:t>Deforestation</a:t>
          </a:r>
        </a:p>
      </dsp:txBody>
      <dsp:txXfrm>
        <a:off x="34269" y="1028468"/>
        <a:ext cx="4919687" cy="633462"/>
      </dsp:txXfrm>
    </dsp:sp>
    <dsp:sp modelId="{8F0E2D56-A584-4480-9EB1-102BC2C65612}">
      <dsp:nvSpPr>
        <dsp:cNvPr id="0" name=""/>
        <dsp:cNvSpPr/>
      </dsp:nvSpPr>
      <dsp:spPr>
        <a:xfrm>
          <a:off x="0" y="1782599"/>
          <a:ext cx="4988225" cy="702000"/>
        </a:xfrm>
        <a:prstGeom prst="roundRect">
          <a:avLst/>
        </a:prstGeom>
        <a:solidFill>
          <a:schemeClr val="accent2">
            <a:hueOff val="-9260644"/>
            <a:satOff val="-5401"/>
            <a:lumOff val="-4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a:t>Industrial activities</a:t>
          </a:r>
        </a:p>
      </dsp:txBody>
      <dsp:txXfrm>
        <a:off x="34269" y="1816868"/>
        <a:ext cx="4919687" cy="633462"/>
      </dsp:txXfrm>
    </dsp:sp>
    <dsp:sp modelId="{00FFD370-C591-46FB-BA54-FF5B6B67706E}">
      <dsp:nvSpPr>
        <dsp:cNvPr id="0" name=""/>
        <dsp:cNvSpPr/>
      </dsp:nvSpPr>
      <dsp:spPr>
        <a:xfrm>
          <a:off x="0" y="2570999"/>
          <a:ext cx="4988225" cy="702000"/>
        </a:xfrm>
        <a:prstGeom prst="roundRect">
          <a:avLst/>
        </a:prstGeom>
        <a:solidFill>
          <a:schemeClr val="accent2">
            <a:hueOff val="-13890967"/>
            <a:satOff val="-8102"/>
            <a:lumOff val="-69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a:t>Agricultural practices</a:t>
          </a:r>
        </a:p>
      </dsp:txBody>
      <dsp:txXfrm>
        <a:off x="34269" y="2605268"/>
        <a:ext cx="4919687" cy="633462"/>
      </dsp:txXfrm>
    </dsp:sp>
    <dsp:sp modelId="{0163CFF5-5912-4D37-93BB-A0E64C9F9C00}">
      <dsp:nvSpPr>
        <dsp:cNvPr id="0" name=""/>
        <dsp:cNvSpPr/>
      </dsp:nvSpPr>
      <dsp:spPr>
        <a:xfrm>
          <a:off x="0" y="3359400"/>
          <a:ext cx="4988225" cy="702000"/>
        </a:xfrm>
        <a:prstGeom prst="roundRect">
          <a:avLst/>
        </a:prstGeom>
        <a:solidFill>
          <a:schemeClr val="accent2">
            <a:hueOff val="-18521288"/>
            <a:satOff val="-10803"/>
            <a:lumOff val="-9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a:t>Transportation</a:t>
          </a:r>
        </a:p>
      </dsp:txBody>
      <dsp:txXfrm>
        <a:off x="34269" y="3393669"/>
        <a:ext cx="4919687" cy="633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0D73A-C3F4-4334-9F53-D042C5A4227A}">
      <dsp:nvSpPr>
        <dsp:cNvPr id="0" name=""/>
        <dsp:cNvSpPr/>
      </dsp:nvSpPr>
      <dsp:spPr>
        <a:xfrm>
          <a:off x="93815" y="2261"/>
          <a:ext cx="2131337" cy="12788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Rising global temperatures</a:t>
          </a:r>
        </a:p>
      </dsp:txBody>
      <dsp:txXfrm>
        <a:off x="93815" y="2261"/>
        <a:ext cx="2131337" cy="1278802"/>
      </dsp:txXfrm>
    </dsp:sp>
    <dsp:sp modelId="{319B8203-DD8A-4154-A7E7-1B5053A40964}">
      <dsp:nvSpPr>
        <dsp:cNvPr id="0" name=""/>
        <dsp:cNvSpPr/>
      </dsp:nvSpPr>
      <dsp:spPr>
        <a:xfrm>
          <a:off x="2438286" y="2261"/>
          <a:ext cx="2131337" cy="1278802"/>
        </a:xfrm>
        <a:prstGeom prst="rect">
          <a:avLst/>
        </a:prstGeom>
        <a:solidFill>
          <a:schemeClr val="accent5">
            <a:hueOff val="302631"/>
            <a:satOff val="15"/>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Changes in precipitation patterns</a:t>
          </a:r>
        </a:p>
      </dsp:txBody>
      <dsp:txXfrm>
        <a:off x="2438286" y="2261"/>
        <a:ext cx="2131337" cy="1278802"/>
      </dsp:txXfrm>
    </dsp:sp>
    <dsp:sp modelId="{921B61E5-7C1A-4350-9BF2-9A33EB60B9FA}">
      <dsp:nvSpPr>
        <dsp:cNvPr id="0" name=""/>
        <dsp:cNvSpPr/>
      </dsp:nvSpPr>
      <dsp:spPr>
        <a:xfrm>
          <a:off x="93815" y="1494198"/>
          <a:ext cx="2131337" cy="1278802"/>
        </a:xfrm>
        <a:prstGeom prst="rect">
          <a:avLst/>
        </a:prstGeom>
        <a:solidFill>
          <a:schemeClr val="accent5">
            <a:hueOff val="605262"/>
            <a:satOff val="30"/>
            <a:lumOff val="-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More frequent and severe weather events</a:t>
          </a:r>
        </a:p>
      </dsp:txBody>
      <dsp:txXfrm>
        <a:off x="93815" y="1494198"/>
        <a:ext cx="2131337" cy="1278802"/>
      </dsp:txXfrm>
    </dsp:sp>
    <dsp:sp modelId="{91D518B5-D1A7-482F-A91B-B907B0D2C754}">
      <dsp:nvSpPr>
        <dsp:cNvPr id="0" name=""/>
        <dsp:cNvSpPr/>
      </dsp:nvSpPr>
      <dsp:spPr>
        <a:xfrm>
          <a:off x="2438286" y="1494198"/>
          <a:ext cx="2131337" cy="1278802"/>
        </a:xfrm>
        <a:prstGeom prst="rect">
          <a:avLst/>
        </a:prstGeom>
        <a:solidFill>
          <a:schemeClr val="accent5">
            <a:hueOff val="907894"/>
            <a:satOff val="45"/>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Rising sea levels</a:t>
          </a:r>
        </a:p>
      </dsp:txBody>
      <dsp:txXfrm>
        <a:off x="2438286" y="1494198"/>
        <a:ext cx="2131337" cy="1278802"/>
      </dsp:txXfrm>
    </dsp:sp>
    <dsp:sp modelId="{3E994110-F688-4669-9D3D-C32061B6F98C}">
      <dsp:nvSpPr>
        <dsp:cNvPr id="0" name=""/>
        <dsp:cNvSpPr/>
      </dsp:nvSpPr>
      <dsp:spPr>
        <a:xfrm>
          <a:off x="93815" y="2986134"/>
          <a:ext cx="2131337" cy="1278802"/>
        </a:xfrm>
        <a:prstGeom prst="rect">
          <a:avLst/>
        </a:prstGeom>
        <a:solidFill>
          <a:schemeClr val="accent5">
            <a:hueOff val="1210525"/>
            <a:satOff val="60"/>
            <a:lumOff val="-5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Impacts on ecosystems</a:t>
          </a:r>
        </a:p>
      </dsp:txBody>
      <dsp:txXfrm>
        <a:off x="93815" y="2986134"/>
        <a:ext cx="2131337" cy="1278802"/>
      </dsp:txXfrm>
    </dsp:sp>
    <dsp:sp modelId="{8F5390FF-2E0F-4F79-94B3-87468666D9D5}">
      <dsp:nvSpPr>
        <dsp:cNvPr id="0" name=""/>
        <dsp:cNvSpPr/>
      </dsp:nvSpPr>
      <dsp:spPr>
        <a:xfrm>
          <a:off x="2438286" y="2986134"/>
          <a:ext cx="2131337" cy="1278802"/>
        </a:xfrm>
        <a:prstGeom prst="rect">
          <a:avLst/>
        </a:prstGeom>
        <a:solidFill>
          <a:schemeClr val="accent5">
            <a:hueOff val="1513156"/>
            <a:satOff val="75"/>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Impacts on human health</a:t>
          </a:r>
        </a:p>
      </dsp:txBody>
      <dsp:txXfrm>
        <a:off x="2438286" y="2986134"/>
        <a:ext cx="2131337" cy="1278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CEA37-2BC0-4A82-B14F-D0D38EAF1CE1}">
      <dsp:nvSpPr>
        <dsp:cNvPr id="0" name=""/>
        <dsp:cNvSpPr/>
      </dsp:nvSpPr>
      <dsp:spPr>
        <a:xfrm rot="5400000">
          <a:off x="2179366" y="635344"/>
          <a:ext cx="1431345" cy="1245270"/>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Economic impacts</a:t>
          </a:r>
        </a:p>
      </dsp:txBody>
      <dsp:txXfrm rot="-5400000">
        <a:off x="2466458" y="765358"/>
        <a:ext cx="857160" cy="985243"/>
      </dsp:txXfrm>
    </dsp:sp>
    <dsp:sp modelId="{E283D555-8342-4A2E-BEF9-BD33C008A450}">
      <dsp:nvSpPr>
        <dsp:cNvPr id="0" name=""/>
        <dsp:cNvSpPr/>
      </dsp:nvSpPr>
      <dsp:spPr>
        <a:xfrm>
          <a:off x="3555462" y="828575"/>
          <a:ext cx="1597381" cy="858807"/>
        </a:xfrm>
        <a:prstGeom prst="rect">
          <a:avLst/>
        </a:prstGeom>
        <a:noFill/>
        <a:ln>
          <a:noFill/>
        </a:ln>
        <a:effectLst/>
      </dsp:spPr>
      <dsp:style>
        <a:lnRef idx="0">
          <a:scrgbClr r="0" g="0" b="0"/>
        </a:lnRef>
        <a:fillRef idx="0">
          <a:scrgbClr r="0" g="0" b="0"/>
        </a:fillRef>
        <a:effectRef idx="0">
          <a:scrgbClr r="0" g="0" b="0"/>
        </a:effectRef>
        <a:fontRef idx="minor"/>
      </dsp:style>
    </dsp:sp>
    <dsp:sp modelId="{C208797F-761F-4856-9D78-19D1A017964E}">
      <dsp:nvSpPr>
        <dsp:cNvPr id="0" name=""/>
        <dsp:cNvSpPr/>
      </dsp:nvSpPr>
      <dsp:spPr>
        <a:xfrm rot="5400000">
          <a:off x="834474" y="635344"/>
          <a:ext cx="1431345" cy="1245270"/>
        </a:xfrm>
        <a:prstGeom prst="hexagon">
          <a:avLst>
            <a:gd name="adj" fmla="val 25000"/>
            <a:gd name="vf" fmla="val 115470"/>
          </a:avLst>
        </a:prstGeom>
        <a:solidFill>
          <a:schemeClr val="accent2">
            <a:hueOff val="-3704258"/>
            <a:satOff val="-2161"/>
            <a:lumOff val="-1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1121566" y="765358"/>
        <a:ext cx="857160" cy="985243"/>
      </dsp:txXfrm>
    </dsp:sp>
    <dsp:sp modelId="{D3CFAA99-9F73-45C6-800B-659F0D6CF25A}">
      <dsp:nvSpPr>
        <dsp:cNvPr id="0" name=""/>
        <dsp:cNvSpPr/>
      </dsp:nvSpPr>
      <dsp:spPr>
        <a:xfrm rot="5400000">
          <a:off x="1504344" y="1850270"/>
          <a:ext cx="1431345" cy="1245270"/>
        </a:xfrm>
        <a:prstGeom prst="hexagon">
          <a:avLst>
            <a:gd name="adj" fmla="val 25000"/>
            <a:gd name="vf" fmla="val 115470"/>
          </a:avLst>
        </a:prstGeom>
        <a:solidFill>
          <a:schemeClr val="accent2">
            <a:hueOff val="-7408515"/>
            <a:satOff val="-4321"/>
            <a:lumOff val="-3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Social impacts</a:t>
          </a:r>
        </a:p>
      </dsp:txBody>
      <dsp:txXfrm rot="-5400000">
        <a:off x="1791436" y="1980284"/>
        <a:ext cx="857160" cy="985243"/>
      </dsp:txXfrm>
    </dsp:sp>
    <dsp:sp modelId="{6FEC96DB-5E4E-4DDA-A600-00AAAC26CB2B}">
      <dsp:nvSpPr>
        <dsp:cNvPr id="0" name=""/>
        <dsp:cNvSpPr/>
      </dsp:nvSpPr>
      <dsp:spPr>
        <a:xfrm>
          <a:off x="0" y="2043501"/>
          <a:ext cx="1545853" cy="858807"/>
        </a:xfrm>
        <a:prstGeom prst="rect">
          <a:avLst/>
        </a:prstGeom>
        <a:noFill/>
        <a:ln>
          <a:noFill/>
        </a:ln>
        <a:effectLst/>
      </dsp:spPr>
      <dsp:style>
        <a:lnRef idx="0">
          <a:scrgbClr r="0" g="0" b="0"/>
        </a:lnRef>
        <a:fillRef idx="0">
          <a:scrgbClr r="0" g="0" b="0"/>
        </a:fillRef>
        <a:effectRef idx="0">
          <a:scrgbClr r="0" g="0" b="0"/>
        </a:effectRef>
        <a:fontRef idx="minor"/>
      </dsp:style>
    </dsp:sp>
    <dsp:sp modelId="{FEC5A6E4-C21A-40C6-8100-1F025C7142EE}">
      <dsp:nvSpPr>
        <dsp:cNvPr id="0" name=""/>
        <dsp:cNvSpPr/>
      </dsp:nvSpPr>
      <dsp:spPr>
        <a:xfrm rot="5400000">
          <a:off x="2849236" y="1850270"/>
          <a:ext cx="1431345" cy="1245270"/>
        </a:xfrm>
        <a:prstGeom prst="hexagon">
          <a:avLst>
            <a:gd name="adj" fmla="val 25000"/>
            <a:gd name="vf" fmla="val 115470"/>
          </a:avLst>
        </a:prstGeom>
        <a:solidFill>
          <a:schemeClr val="accent2">
            <a:hueOff val="-11112773"/>
            <a:satOff val="-6482"/>
            <a:lumOff val="-5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3136328" y="1980284"/>
        <a:ext cx="857160" cy="985243"/>
      </dsp:txXfrm>
    </dsp:sp>
    <dsp:sp modelId="{41412E2B-A13D-4F1F-ABE7-4C53C419A7AA}">
      <dsp:nvSpPr>
        <dsp:cNvPr id="0" name=""/>
        <dsp:cNvSpPr/>
      </dsp:nvSpPr>
      <dsp:spPr>
        <a:xfrm rot="5400000">
          <a:off x="2179366" y="3065196"/>
          <a:ext cx="1431345" cy="1245270"/>
        </a:xfrm>
        <a:prstGeom prst="hexagon">
          <a:avLst>
            <a:gd name="adj" fmla="val 25000"/>
            <a:gd name="vf" fmla="val 115470"/>
          </a:avLst>
        </a:prstGeom>
        <a:solidFill>
          <a:schemeClr val="accent2">
            <a:hueOff val="-14817031"/>
            <a:satOff val="-8642"/>
            <a:lumOff val="-7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Political impacts</a:t>
          </a:r>
        </a:p>
      </dsp:txBody>
      <dsp:txXfrm rot="-5400000">
        <a:off x="2466458" y="3195210"/>
        <a:ext cx="857160" cy="985243"/>
      </dsp:txXfrm>
    </dsp:sp>
    <dsp:sp modelId="{60B8EEA4-BF6A-4E7B-A364-085F1FDF0A1A}">
      <dsp:nvSpPr>
        <dsp:cNvPr id="0" name=""/>
        <dsp:cNvSpPr/>
      </dsp:nvSpPr>
      <dsp:spPr>
        <a:xfrm>
          <a:off x="3555462" y="3258427"/>
          <a:ext cx="1597381" cy="858807"/>
        </a:xfrm>
        <a:prstGeom prst="rect">
          <a:avLst/>
        </a:prstGeom>
        <a:noFill/>
        <a:ln>
          <a:noFill/>
        </a:ln>
        <a:effectLst/>
      </dsp:spPr>
      <dsp:style>
        <a:lnRef idx="0">
          <a:scrgbClr r="0" g="0" b="0"/>
        </a:lnRef>
        <a:fillRef idx="0">
          <a:scrgbClr r="0" g="0" b="0"/>
        </a:fillRef>
        <a:effectRef idx="0">
          <a:scrgbClr r="0" g="0" b="0"/>
        </a:effectRef>
        <a:fontRef idx="minor"/>
      </dsp:style>
    </dsp:sp>
    <dsp:sp modelId="{E52A0292-5642-40D2-8E56-395426A51E46}">
      <dsp:nvSpPr>
        <dsp:cNvPr id="0" name=""/>
        <dsp:cNvSpPr/>
      </dsp:nvSpPr>
      <dsp:spPr>
        <a:xfrm rot="5400000">
          <a:off x="834474" y="3065196"/>
          <a:ext cx="1431345" cy="1245270"/>
        </a:xfrm>
        <a:prstGeom prst="hexagon">
          <a:avLst>
            <a:gd name="adj" fmla="val 25000"/>
            <a:gd name="vf" fmla="val 115470"/>
          </a:avLst>
        </a:prstGeom>
        <a:solidFill>
          <a:schemeClr val="accent2">
            <a:hueOff val="-18521288"/>
            <a:satOff val="-10803"/>
            <a:lumOff val="-9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1121566" y="3195210"/>
        <a:ext cx="857160" cy="9852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1FED3-185F-4DF4-96F6-3AD03038260C}">
      <dsp:nvSpPr>
        <dsp:cNvPr id="0" name=""/>
        <dsp:cNvSpPr/>
      </dsp:nvSpPr>
      <dsp:spPr>
        <a:xfrm>
          <a:off x="0" y="0"/>
          <a:ext cx="3000374" cy="327947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lvl="0" algn="l" defTabSz="1155700">
            <a:lnSpc>
              <a:spcPct val="90000"/>
            </a:lnSpc>
            <a:spcBef>
              <a:spcPct val="0"/>
            </a:spcBef>
            <a:spcAft>
              <a:spcPct val="35000"/>
            </a:spcAft>
          </a:pPr>
          <a:r>
            <a:rPr lang="en-US" sz="2600" kern="1200"/>
            <a:t>Reducing greenhouse gas emissions</a:t>
          </a:r>
        </a:p>
      </dsp:txBody>
      <dsp:txXfrm>
        <a:off x="0" y="1246200"/>
        <a:ext cx="3000374" cy="1967685"/>
      </dsp:txXfrm>
    </dsp:sp>
    <dsp:sp modelId="{8CE0E8D3-F53F-44FA-B63D-1884C33ADE18}">
      <dsp:nvSpPr>
        <dsp:cNvPr id="0" name=""/>
        <dsp:cNvSpPr/>
      </dsp:nvSpPr>
      <dsp:spPr>
        <a:xfrm>
          <a:off x="1008266" y="327947"/>
          <a:ext cx="983842" cy="98384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704" tIns="12700" rIns="76704"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1152346" y="472027"/>
        <a:ext cx="695682" cy="695682"/>
      </dsp:txXfrm>
    </dsp:sp>
    <dsp:sp modelId="{575BB271-8334-414A-B737-0F0517470587}">
      <dsp:nvSpPr>
        <dsp:cNvPr id="0" name=""/>
        <dsp:cNvSpPr/>
      </dsp:nvSpPr>
      <dsp:spPr>
        <a:xfrm>
          <a:off x="0" y="3279403"/>
          <a:ext cx="3000374" cy="72"/>
        </a:xfrm>
        <a:prstGeom prst="rect">
          <a:avLst/>
        </a:prstGeom>
        <a:solidFill>
          <a:schemeClr val="accent2">
            <a:hueOff val="-3704258"/>
            <a:satOff val="-2161"/>
            <a:lumOff val="-1843"/>
            <a:alphaOff val="0"/>
          </a:schemeClr>
        </a:solidFill>
        <a:ln w="12700" cap="flat" cmpd="sng" algn="ctr">
          <a:solidFill>
            <a:schemeClr val="accent2">
              <a:hueOff val="-3704258"/>
              <a:satOff val="-2161"/>
              <a:lumOff val="-1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F5284F-6A33-435C-A6FE-F3A2BEFE3D8D}">
      <dsp:nvSpPr>
        <dsp:cNvPr id="0" name=""/>
        <dsp:cNvSpPr/>
      </dsp:nvSpPr>
      <dsp:spPr>
        <a:xfrm>
          <a:off x="3300412" y="0"/>
          <a:ext cx="3000374" cy="3279475"/>
        </a:xfrm>
        <a:prstGeom prst="rect">
          <a:avLst/>
        </a:prstGeom>
        <a:solidFill>
          <a:schemeClr val="accent2">
            <a:tint val="40000"/>
            <a:alpha val="90000"/>
            <a:hueOff val="-9337252"/>
            <a:satOff val="-5432"/>
            <a:lumOff val="-1238"/>
            <a:alphaOff val="0"/>
          </a:schemeClr>
        </a:solidFill>
        <a:ln w="12700" cap="flat" cmpd="sng" algn="ctr">
          <a:solidFill>
            <a:schemeClr val="accent2">
              <a:tint val="40000"/>
              <a:alpha val="90000"/>
              <a:hueOff val="-9337252"/>
              <a:satOff val="-5432"/>
              <a:lumOff val="-12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lvl="0" algn="l" defTabSz="1155700">
            <a:lnSpc>
              <a:spcPct val="90000"/>
            </a:lnSpc>
            <a:spcBef>
              <a:spcPct val="0"/>
            </a:spcBef>
            <a:spcAft>
              <a:spcPct val="35000"/>
            </a:spcAft>
          </a:pPr>
          <a:r>
            <a:rPr lang="en-US" sz="2600" kern="1200"/>
            <a:t>Promoting renewable energy</a:t>
          </a:r>
        </a:p>
      </dsp:txBody>
      <dsp:txXfrm>
        <a:off x="3300412" y="1246200"/>
        <a:ext cx="3000374" cy="1967685"/>
      </dsp:txXfrm>
    </dsp:sp>
    <dsp:sp modelId="{BCB54022-C19B-4000-877C-5178C46FA012}">
      <dsp:nvSpPr>
        <dsp:cNvPr id="0" name=""/>
        <dsp:cNvSpPr/>
      </dsp:nvSpPr>
      <dsp:spPr>
        <a:xfrm>
          <a:off x="4308678" y="327947"/>
          <a:ext cx="983842" cy="983842"/>
        </a:xfrm>
        <a:prstGeom prst="ellipse">
          <a:avLst/>
        </a:prstGeom>
        <a:solidFill>
          <a:schemeClr val="accent2">
            <a:hueOff val="-7408515"/>
            <a:satOff val="-4321"/>
            <a:lumOff val="-3686"/>
            <a:alphaOff val="0"/>
          </a:schemeClr>
        </a:solidFill>
        <a:ln w="12700" cap="flat" cmpd="sng" algn="ctr">
          <a:solidFill>
            <a:schemeClr val="accent2">
              <a:hueOff val="-7408515"/>
              <a:satOff val="-4321"/>
              <a:lumOff val="-3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704" tIns="12700" rIns="76704"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4452758" y="472027"/>
        <a:ext cx="695682" cy="695682"/>
      </dsp:txXfrm>
    </dsp:sp>
    <dsp:sp modelId="{39038B3F-CF0C-48FF-8B09-9B2765BFCECB}">
      <dsp:nvSpPr>
        <dsp:cNvPr id="0" name=""/>
        <dsp:cNvSpPr/>
      </dsp:nvSpPr>
      <dsp:spPr>
        <a:xfrm>
          <a:off x="3300412" y="3279403"/>
          <a:ext cx="3000374" cy="72"/>
        </a:xfrm>
        <a:prstGeom prst="rect">
          <a:avLst/>
        </a:prstGeom>
        <a:solidFill>
          <a:schemeClr val="accent2">
            <a:hueOff val="-11112773"/>
            <a:satOff val="-6482"/>
            <a:lumOff val="-5529"/>
            <a:alphaOff val="0"/>
          </a:schemeClr>
        </a:solidFill>
        <a:ln w="12700" cap="flat" cmpd="sng" algn="ctr">
          <a:solidFill>
            <a:schemeClr val="accent2">
              <a:hueOff val="-11112773"/>
              <a:satOff val="-6482"/>
              <a:lumOff val="-5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5C578-F5CB-46AC-BFA1-859E1C900829}">
      <dsp:nvSpPr>
        <dsp:cNvPr id="0" name=""/>
        <dsp:cNvSpPr/>
      </dsp:nvSpPr>
      <dsp:spPr>
        <a:xfrm>
          <a:off x="6600824" y="0"/>
          <a:ext cx="3000374" cy="3279475"/>
        </a:xfrm>
        <a:prstGeom prst="rect">
          <a:avLst/>
        </a:prstGeom>
        <a:solidFill>
          <a:schemeClr val="accent2">
            <a:tint val="40000"/>
            <a:alpha val="90000"/>
            <a:hueOff val="-18674504"/>
            <a:satOff val="-10863"/>
            <a:lumOff val="-2476"/>
            <a:alphaOff val="0"/>
          </a:schemeClr>
        </a:solidFill>
        <a:ln w="12700" cap="flat" cmpd="sng" algn="ctr">
          <a:solidFill>
            <a:schemeClr val="accent2">
              <a:tint val="40000"/>
              <a:alpha val="90000"/>
              <a:hueOff val="-18674504"/>
              <a:satOff val="-10863"/>
              <a:lumOff val="-24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lvl="0" algn="l" defTabSz="1155700">
            <a:lnSpc>
              <a:spcPct val="90000"/>
            </a:lnSpc>
            <a:spcBef>
              <a:spcPct val="0"/>
            </a:spcBef>
            <a:spcAft>
              <a:spcPct val="35000"/>
            </a:spcAft>
          </a:pPr>
          <a:r>
            <a:rPr lang="en-US" sz="2600" kern="1200"/>
            <a:t>Encouraging sustainable transportation</a:t>
          </a:r>
        </a:p>
      </dsp:txBody>
      <dsp:txXfrm>
        <a:off x="6600824" y="1246200"/>
        <a:ext cx="3000374" cy="1967685"/>
      </dsp:txXfrm>
    </dsp:sp>
    <dsp:sp modelId="{7E9290F7-8158-4944-882C-F6F58124488A}">
      <dsp:nvSpPr>
        <dsp:cNvPr id="0" name=""/>
        <dsp:cNvSpPr/>
      </dsp:nvSpPr>
      <dsp:spPr>
        <a:xfrm>
          <a:off x="7609091" y="327947"/>
          <a:ext cx="983842" cy="983842"/>
        </a:xfrm>
        <a:prstGeom prst="ellipse">
          <a:avLst/>
        </a:prstGeom>
        <a:solidFill>
          <a:schemeClr val="accent2">
            <a:hueOff val="-14817031"/>
            <a:satOff val="-8642"/>
            <a:lumOff val="-7372"/>
            <a:alphaOff val="0"/>
          </a:schemeClr>
        </a:solidFill>
        <a:ln w="12700" cap="flat" cmpd="sng" algn="ctr">
          <a:solidFill>
            <a:schemeClr val="accent2">
              <a:hueOff val="-14817031"/>
              <a:satOff val="-8642"/>
              <a:lumOff val="-73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704" tIns="12700" rIns="76704"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7753171" y="472027"/>
        <a:ext cx="695682" cy="695682"/>
      </dsp:txXfrm>
    </dsp:sp>
    <dsp:sp modelId="{2181846B-A8DF-45AE-8EFE-37C5086ACDAA}">
      <dsp:nvSpPr>
        <dsp:cNvPr id="0" name=""/>
        <dsp:cNvSpPr/>
      </dsp:nvSpPr>
      <dsp:spPr>
        <a:xfrm>
          <a:off x="6600824" y="3279403"/>
          <a:ext cx="3000374" cy="72"/>
        </a:xfrm>
        <a:prstGeom prst="rect">
          <a:avLst/>
        </a:prstGeom>
        <a:solidFill>
          <a:schemeClr val="accent2">
            <a:hueOff val="-18521288"/>
            <a:satOff val="-10803"/>
            <a:lumOff val="-9215"/>
            <a:alphaOff val="0"/>
          </a:schemeClr>
        </a:solidFill>
        <a:ln w="12700" cap="flat" cmpd="sng" algn="ctr">
          <a:solidFill>
            <a:schemeClr val="accent2">
              <a:hueOff val="-18521288"/>
              <a:satOff val="-10803"/>
              <a:lumOff val="-921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7E710-A4D1-4702-9F57-1BC407CD9961}">
      <dsp:nvSpPr>
        <dsp:cNvPr id="0" name=""/>
        <dsp:cNvSpPr/>
      </dsp:nvSpPr>
      <dsp:spPr>
        <a:xfrm>
          <a:off x="750" y="0"/>
          <a:ext cx="3037879" cy="327947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075" tIns="0" rIns="300075" bIns="330200" numCol="1" spcCol="1270" anchor="t" anchorCtr="0">
          <a:noAutofit/>
        </a:bodyPr>
        <a:lstStyle/>
        <a:p>
          <a:pPr lvl="0" algn="l" defTabSz="1111250">
            <a:lnSpc>
              <a:spcPct val="90000"/>
            </a:lnSpc>
            <a:spcBef>
              <a:spcPct val="0"/>
            </a:spcBef>
            <a:spcAft>
              <a:spcPct val="35000"/>
            </a:spcAft>
          </a:pPr>
          <a:r>
            <a:rPr lang="en-US" sz="2500" kern="1200"/>
            <a:t>Building infrastructure to protect against rising sea levels</a:t>
          </a:r>
        </a:p>
      </dsp:txBody>
      <dsp:txXfrm>
        <a:off x="750" y="1311789"/>
        <a:ext cx="3037879" cy="1967685"/>
      </dsp:txXfrm>
    </dsp:sp>
    <dsp:sp modelId="{67370596-4A91-4D54-AB98-0CE81B9BC98B}">
      <dsp:nvSpPr>
        <dsp:cNvPr id="0" name=""/>
        <dsp:cNvSpPr/>
      </dsp:nvSpPr>
      <dsp:spPr>
        <a:xfrm>
          <a:off x="750" y="0"/>
          <a:ext cx="3037879" cy="131179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00075" tIns="165100" rIns="300075" bIns="165100" numCol="1" spcCol="1270" anchor="ctr" anchorCtr="0">
          <a:noAutofit/>
        </a:bodyPr>
        <a:lstStyle/>
        <a:p>
          <a:pPr lvl="0" algn="l" defTabSz="2933700">
            <a:lnSpc>
              <a:spcPct val="90000"/>
            </a:lnSpc>
            <a:spcBef>
              <a:spcPct val="0"/>
            </a:spcBef>
            <a:spcAft>
              <a:spcPct val="35000"/>
            </a:spcAft>
          </a:pPr>
          <a:r>
            <a:rPr lang="en-US" sz="6600" kern="1200"/>
            <a:t>01</a:t>
          </a:r>
        </a:p>
      </dsp:txBody>
      <dsp:txXfrm>
        <a:off x="750" y="0"/>
        <a:ext cx="3037879" cy="1311790"/>
      </dsp:txXfrm>
    </dsp:sp>
    <dsp:sp modelId="{5952A3A1-44BF-4955-8B3F-73AB80AC0A6C}">
      <dsp:nvSpPr>
        <dsp:cNvPr id="0" name=""/>
        <dsp:cNvSpPr/>
      </dsp:nvSpPr>
      <dsp:spPr>
        <a:xfrm>
          <a:off x="3281660" y="0"/>
          <a:ext cx="3037879" cy="3279475"/>
        </a:xfrm>
        <a:prstGeom prst="rect">
          <a:avLst/>
        </a:prstGeom>
        <a:solidFill>
          <a:schemeClr val="accent2">
            <a:hueOff val="-9260644"/>
            <a:satOff val="-5401"/>
            <a:lumOff val="-4608"/>
            <a:alphaOff val="0"/>
          </a:schemeClr>
        </a:solidFill>
        <a:ln w="12700" cap="flat" cmpd="sng" algn="ctr">
          <a:solidFill>
            <a:schemeClr val="accent2">
              <a:hueOff val="-9260644"/>
              <a:satOff val="-5401"/>
              <a:lumOff val="-4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075" tIns="0" rIns="300075" bIns="330200" numCol="1" spcCol="1270" anchor="t" anchorCtr="0">
          <a:noAutofit/>
        </a:bodyPr>
        <a:lstStyle/>
        <a:p>
          <a:pPr lvl="0" algn="l" defTabSz="1111250">
            <a:lnSpc>
              <a:spcPct val="90000"/>
            </a:lnSpc>
            <a:spcBef>
              <a:spcPct val="0"/>
            </a:spcBef>
            <a:spcAft>
              <a:spcPct val="35000"/>
            </a:spcAft>
          </a:pPr>
          <a:r>
            <a:rPr lang="en-US" sz="2500" kern="1200"/>
            <a:t>Implementing drought-resistant agriculture</a:t>
          </a:r>
        </a:p>
      </dsp:txBody>
      <dsp:txXfrm>
        <a:off x="3281660" y="1311789"/>
        <a:ext cx="3037879" cy="1967685"/>
      </dsp:txXfrm>
    </dsp:sp>
    <dsp:sp modelId="{D4010C53-17AC-417C-AC58-440C6B1B89D4}">
      <dsp:nvSpPr>
        <dsp:cNvPr id="0" name=""/>
        <dsp:cNvSpPr/>
      </dsp:nvSpPr>
      <dsp:spPr>
        <a:xfrm>
          <a:off x="3281660" y="0"/>
          <a:ext cx="3037879" cy="131179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00075" tIns="165100" rIns="300075" bIns="165100" numCol="1" spcCol="1270" anchor="ctr" anchorCtr="0">
          <a:noAutofit/>
        </a:bodyPr>
        <a:lstStyle/>
        <a:p>
          <a:pPr lvl="0" algn="l" defTabSz="2933700">
            <a:lnSpc>
              <a:spcPct val="90000"/>
            </a:lnSpc>
            <a:spcBef>
              <a:spcPct val="0"/>
            </a:spcBef>
            <a:spcAft>
              <a:spcPct val="35000"/>
            </a:spcAft>
          </a:pPr>
          <a:r>
            <a:rPr lang="en-US" sz="6600" kern="1200"/>
            <a:t>02</a:t>
          </a:r>
        </a:p>
      </dsp:txBody>
      <dsp:txXfrm>
        <a:off x="3281660" y="0"/>
        <a:ext cx="3037879" cy="1311790"/>
      </dsp:txXfrm>
    </dsp:sp>
    <dsp:sp modelId="{8B77B5C5-0445-4D29-B89C-8FA373F55456}">
      <dsp:nvSpPr>
        <dsp:cNvPr id="0" name=""/>
        <dsp:cNvSpPr/>
      </dsp:nvSpPr>
      <dsp:spPr>
        <a:xfrm>
          <a:off x="6562570" y="0"/>
          <a:ext cx="3037879" cy="3279475"/>
        </a:xfrm>
        <a:prstGeom prst="rect">
          <a:avLst/>
        </a:prstGeom>
        <a:solidFill>
          <a:schemeClr val="accent2">
            <a:hueOff val="-18521288"/>
            <a:satOff val="-10803"/>
            <a:lumOff val="-9215"/>
            <a:alphaOff val="0"/>
          </a:schemeClr>
        </a:solidFill>
        <a:ln w="12700" cap="flat" cmpd="sng" algn="ctr">
          <a:solidFill>
            <a:schemeClr val="accent2">
              <a:hueOff val="-18521288"/>
              <a:satOff val="-10803"/>
              <a:lumOff val="-921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075" tIns="0" rIns="300075" bIns="330200" numCol="1" spcCol="1270" anchor="t" anchorCtr="0">
          <a:noAutofit/>
        </a:bodyPr>
        <a:lstStyle/>
        <a:p>
          <a:pPr lvl="0" algn="l" defTabSz="1111250">
            <a:lnSpc>
              <a:spcPct val="90000"/>
            </a:lnSpc>
            <a:spcBef>
              <a:spcPct val="0"/>
            </a:spcBef>
            <a:spcAft>
              <a:spcPct val="35000"/>
            </a:spcAft>
          </a:pPr>
          <a:r>
            <a:rPr lang="en-US" sz="2500" kern="1200"/>
            <a:t>Developing early warning systems for extreme weather events</a:t>
          </a:r>
        </a:p>
      </dsp:txBody>
      <dsp:txXfrm>
        <a:off x="6562570" y="1311789"/>
        <a:ext cx="3037879" cy="1967685"/>
      </dsp:txXfrm>
    </dsp:sp>
    <dsp:sp modelId="{F57F5E7E-5F67-4DDD-A306-8B4067722408}">
      <dsp:nvSpPr>
        <dsp:cNvPr id="0" name=""/>
        <dsp:cNvSpPr/>
      </dsp:nvSpPr>
      <dsp:spPr>
        <a:xfrm>
          <a:off x="6562570" y="0"/>
          <a:ext cx="3037879" cy="131179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00075" tIns="165100" rIns="300075" bIns="165100" numCol="1" spcCol="1270" anchor="ctr" anchorCtr="0">
          <a:noAutofit/>
        </a:bodyPr>
        <a:lstStyle/>
        <a:p>
          <a:pPr lvl="0" algn="l" defTabSz="2933700">
            <a:lnSpc>
              <a:spcPct val="90000"/>
            </a:lnSpc>
            <a:spcBef>
              <a:spcPct val="0"/>
            </a:spcBef>
            <a:spcAft>
              <a:spcPct val="35000"/>
            </a:spcAft>
          </a:pPr>
          <a:r>
            <a:rPr lang="en-US" sz="6600" kern="1200"/>
            <a:t>03</a:t>
          </a:r>
        </a:p>
      </dsp:txBody>
      <dsp:txXfrm>
        <a:off x="6562570" y="0"/>
        <a:ext cx="3037879" cy="13117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83DA6-647A-4C4B-98E6-3484B27D2A2F}">
      <dsp:nvSpPr>
        <dsp:cNvPr id="0" name=""/>
        <dsp:cNvSpPr/>
      </dsp:nvSpPr>
      <dsp:spPr>
        <a:xfrm>
          <a:off x="1172" y="116490"/>
          <a:ext cx="4113795" cy="2612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BEDF86-DCBA-4405-95A2-5668E5729A88}">
      <dsp:nvSpPr>
        <dsp:cNvPr id="0" name=""/>
        <dsp:cNvSpPr/>
      </dsp:nvSpPr>
      <dsp:spPr>
        <a:xfrm>
          <a:off x="458260" y="550724"/>
          <a:ext cx="4113795" cy="261226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a:t>Summary of key points</a:t>
          </a:r>
        </a:p>
      </dsp:txBody>
      <dsp:txXfrm>
        <a:off x="534770" y="627234"/>
        <a:ext cx="3960775" cy="2459240"/>
      </dsp:txXfrm>
    </dsp:sp>
    <dsp:sp modelId="{3366B8FE-304C-4F47-936E-C89209934911}">
      <dsp:nvSpPr>
        <dsp:cNvPr id="0" name=""/>
        <dsp:cNvSpPr/>
      </dsp:nvSpPr>
      <dsp:spPr>
        <a:xfrm>
          <a:off x="5029144" y="116490"/>
          <a:ext cx="4113795" cy="26122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FFB1E5-069B-4B75-B27D-56361AC6DCBE}">
      <dsp:nvSpPr>
        <dsp:cNvPr id="0" name=""/>
        <dsp:cNvSpPr/>
      </dsp:nvSpPr>
      <dsp:spPr>
        <a:xfrm>
          <a:off x="5486232" y="550724"/>
          <a:ext cx="4113795" cy="261226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a:t>Call to action for individuals and governments to take action on climate change</a:t>
          </a:r>
        </a:p>
      </dsp:txBody>
      <dsp:txXfrm>
        <a:off x="5562742" y="627234"/>
        <a:ext cx="3960775" cy="24592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5/7/2023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932012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5/7/2023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72792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5/7/2023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4845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5/7/2023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028586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5/7/2023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90350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5/7/2023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650651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5/7/2023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5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5/7/2023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723353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5/7/2023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1692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5/7/2023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63181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5/7/2023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54742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5/7/2023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35653917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2" Type="http://schemas.openxmlformats.org/officeDocument/2006/relationships/hyperlink" Target="https://studentenergy.org/other/greenhouse-gas-emiss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chnofaq.org/posts/2020/06/climate-change-its-effect-on-human-health/"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courses.lumenlearning.com/geophysical/chapter/heat-transfer-in-the-atmosphere/"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flickr.com/photos/blatantworld/5058805894"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heconversation.com/a-brief-history-of-fossil-fuelled-climate-denial-61273"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23FB3B-24E7-5304-70D8-3CA40290222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C1A4FBE-8573-CA81-83EF-E19BB4CD5569}"/>
              </a:ext>
            </a:extLst>
          </p:cNvPr>
          <p:cNvPicPr>
            <a:picLocks noChangeAspect="1"/>
          </p:cNvPicPr>
          <p:nvPr/>
        </p:nvPicPr>
        <p:blipFill rotWithShape="1">
          <a:blip r:embed="rId2">
            <a:alphaModFix amt="60000"/>
          </a:blip>
          <a:srcRect t="4094" r="-2" b="11509"/>
          <a:stretch/>
        </p:blipFill>
        <p:spPr>
          <a:xfrm>
            <a:off x="-149" y="-5291"/>
            <a:ext cx="12192001" cy="6858000"/>
          </a:xfrm>
          <a:prstGeom prst="rect">
            <a:avLst/>
          </a:prstGeom>
        </p:spPr>
      </p:pic>
      <p:sp>
        <p:nvSpPr>
          <p:cNvPr id="13" name="Freeform: Shape 12">
            <a:extLst>
              <a:ext uri="{FF2B5EF4-FFF2-40B4-BE49-F238E27FC236}">
                <a16:creationId xmlns:a16="http://schemas.microsoft.com/office/drawing/2014/main" id="{4711BF64-C99B-2F90-ADA1-0C08F9BE839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776882" y="2398143"/>
            <a:ext cx="5143500" cy="2116348"/>
          </a:xfrm>
          <a:noFill/>
        </p:spPr>
        <p:txBody>
          <a:bodyPr anchor="b">
            <a:normAutofit/>
          </a:bodyPr>
          <a:lstStyle/>
          <a:p>
            <a:r>
              <a:rPr lang="en-US" dirty="0">
                <a:solidFill>
                  <a:srgbClr val="FFFFFF"/>
                </a:solidFill>
              </a:rPr>
              <a:t>Climate Change Problem</a:t>
            </a:r>
          </a:p>
        </p:txBody>
      </p:sp>
      <p:sp>
        <p:nvSpPr>
          <p:cNvPr id="5" name="TextBox 4"/>
          <p:cNvSpPr txBox="1"/>
          <p:nvPr/>
        </p:nvSpPr>
        <p:spPr>
          <a:xfrm>
            <a:off x="7107309" y="6249858"/>
            <a:ext cx="4904582" cy="307777"/>
          </a:xfrm>
          <a:prstGeom prst="rect">
            <a:avLst/>
          </a:prstGeom>
          <a:noFill/>
        </p:spPr>
        <p:txBody>
          <a:bodyPr wrap="square" rtlCol="0">
            <a:spAutoFit/>
          </a:bodyPr>
          <a:lstStyle/>
          <a:p>
            <a:r>
              <a:rPr lang="en-US" sz="1400" cap="all" spc="530" dirty="0">
                <a:solidFill>
                  <a:srgbClr val="FFFFFF"/>
                </a:solidFill>
                <a:latin typeface="+mj-lt"/>
                <a:ea typeface="+mj-ea"/>
                <a:cs typeface="+mj-cs"/>
              </a:rPr>
              <a:t>By/ </a:t>
            </a:r>
            <a:r>
              <a:rPr lang="en-US" sz="1400" cap="all" spc="530" dirty="0" err="1">
                <a:solidFill>
                  <a:srgbClr val="FFFFFF"/>
                </a:solidFill>
                <a:latin typeface="+mj-lt"/>
                <a:ea typeface="+mj-ea"/>
                <a:cs typeface="+mj-cs"/>
              </a:rPr>
              <a:t>Shaimaa</a:t>
            </a:r>
            <a:r>
              <a:rPr lang="en-US" sz="1400" cap="all" spc="530" dirty="0">
                <a:solidFill>
                  <a:srgbClr val="FFFFFF"/>
                </a:solidFill>
                <a:latin typeface="+mj-lt"/>
                <a:ea typeface="+mj-ea"/>
                <a:cs typeface="+mj-cs"/>
              </a:rPr>
              <a:t> </a:t>
            </a:r>
            <a:r>
              <a:rPr lang="en-US" sz="1400" cap="all" spc="530" dirty="0" err="1">
                <a:solidFill>
                  <a:srgbClr val="FFFFFF"/>
                </a:solidFill>
                <a:latin typeface="+mj-lt"/>
                <a:ea typeface="+mj-ea"/>
                <a:cs typeface="+mj-cs"/>
              </a:rPr>
              <a:t>Hammad</a:t>
            </a:r>
            <a:r>
              <a:rPr lang="en-US" sz="1400" cap="all" spc="530" dirty="0">
                <a:solidFill>
                  <a:srgbClr val="FFFFFF"/>
                </a:solidFill>
                <a:latin typeface="+mj-lt"/>
                <a:ea typeface="+mj-ea"/>
                <a:cs typeface="+mj-cs"/>
              </a:rPr>
              <a:t> Youssef</a:t>
            </a:r>
          </a:p>
        </p:txBody>
      </p:sp>
    </p:spTree>
    <p:extLst>
      <p:ext uri="{BB962C8B-B14F-4D97-AF65-F5344CB8AC3E}">
        <p14:creationId xmlns:p14="http://schemas.microsoft.com/office/powerpoint/2010/main" val="294351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6503E140-404C-6029-E890-7AB556214D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699" y="1295401"/>
            <a:ext cx="3448145" cy="426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65F54B-CD62-5C82-69B6-835970E1A87B}"/>
              </a:ext>
            </a:extLst>
          </p:cNvPr>
          <p:cNvSpPr>
            <a:spLocks noGrp="1"/>
          </p:cNvSpPr>
          <p:nvPr>
            <p:ph type="title"/>
          </p:nvPr>
        </p:nvSpPr>
        <p:spPr>
          <a:xfrm>
            <a:off x="5909116" y="1893460"/>
            <a:ext cx="5739611" cy="1417552"/>
          </a:xfrm>
        </p:spPr>
        <p:txBody>
          <a:bodyPr>
            <a:normAutofit/>
          </a:bodyPr>
          <a:lstStyle/>
          <a:p>
            <a:r>
              <a:rPr lang="en-US" dirty="0">
                <a:ea typeface="+mj-lt"/>
                <a:cs typeface="+mj-lt"/>
              </a:rPr>
              <a:t>Agricultural practices:</a:t>
            </a:r>
            <a:endParaRPr lang="en-US" dirty="0"/>
          </a:p>
        </p:txBody>
      </p:sp>
      <p:pic>
        <p:nvPicPr>
          <p:cNvPr id="5" name="Picture 5" descr="A screenshot of a video game&#10;&#10;Description automatically generated">
            <a:extLst>
              <a:ext uri="{FF2B5EF4-FFF2-40B4-BE49-F238E27FC236}">
                <a16:creationId xmlns:a16="http://schemas.microsoft.com/office/drawing/2014/main" id="{747B1759-E5DD-1A79-EAD5-7F7CC8867778}"/>
              </a:ext>
            </a:extLst>
          </p:cNvPr>
          <p:cNvPicPr>
            <a:picLocks noChangeAspect="1"/>
          </p:cNvPicPr>
          <p:nvPr/>
        </p:nvPicPr>
        <p:blipFill>
          <a:blip r:embed="rId2"/>
          <a:stretch>
            <a:fillRect/>
          </a:stretch>
        </p:blipFill>
        <p:spPr>
          <a:xfrm>
            <a:off x="960004" y="2259059"/>
            <a:ext cx="3684848" cy="2339878"/>
          </a:xfrm>
          <a:prstGeom prst="rect">
            <a:avLst/>
          </a:prstGeom>
        </p:spPr>
      </p:pic>
      <p:sp>
        <p:nvSpPr>
          <p:cNvPr id="3" name="Content Placeholder 2">
            <a:extLst>
              <a:ext uri="{FF2B5EF4-FFF2-40B4-BE49-F238E27FC236}">
                <a16:creationId xmlns:a16="http://schemas.microsoft.com/office/drawing/2014/main" id="{FF4BE723-02EB-8887-3D44-46046D80E80A}"/>
              </a:ext>
            </a:extLst>
          </p:cNvPr>
          <p:cNvSpPr>
            <a:spLocks noGrp="1"/>
          </p:cNvSpPr>
          <p:nvPr>
            <p:ph idx="1"/>
          </p:nvPr>
        </p:nvSpPr>
        <p:spPr>
          <a:xfrm>
            <a:off x="6096001" y="3311012"/>
            <a:ext cx="5666508" cy="2251589"/>
          </a:xfrm>
        </p:spPr>
        <p:txBody>
          <a:bodyPr vert="horz" lIns="91440" tIns="45720" rIns="91440" bIns="45720" rtlCol="0">
            <a:normAutofit/>
          </a:bodyPr>
          <a:lstStyle/>
          <a:p>
            <a:r>
              <a:rPr lang="en-US" dirty="0">
                <a:ea typeface="+mn-lt"/>
                <a:cs typeface="+mn-lt"/>
              </a:rPr>
              <a:t>Agriculture is another significant source of greenhouse gas emissions, particularly through livestock farming and the use of synthetic fertilizers.</a:t>
            </a:r>
          </a:p>
          <a:p>
            <a:r>
              <a:rPr lang="en-US" dirty="0">
                <a:ea typeface="+mn-lt"/>
                <a:cs typeface="+mn-lt"/>
              </a:rPr>
              <a:t>Methane, a potent greenhouse gas, is produced by cattle during digestion and from manure storage.</a:t>
            </a:r>
            <a:endParaRPr lang="en-US" dirty="0"/>
          </a:p>
        </p:txBody>
      </p:sp>
    </p:spTree>
    <p:extLst>
      <p:ext uri="{BB962C8B-B14F-4D97-AF65-F5344CB8AC3E}">
        <p14:creationId xmlns:p14="http://schemas.microsoft.com/office/powerpoint/2010/main" val="183943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4D31D-3814-877F-85EA-8DA4FB9EBCDB}"/>
              </a:ext>
            </a:extLst>
          </p:cNvPr>
          <p:cNvSpPr>
            <a:spLocks noGrp="1"/>
          </p:cNvSpPr>
          <p:nvPr>
            <p:ph type="title"/>
          </p:nvPr>
        </p:nvSpPr>
        <p:spPr>
          <a:xfrm>
            <a:off x="313301" y="1691907"/>
            <a:ext cx="4529185" cy="1005006"/>
          </a:xfrm>
        </p:spPr>
        <p:txBody>
          <a:bodyPr>
            <a:normAutofit/>
          </a:bodyPr>
          <a:lstStyle/>
          <a:p>
            <a:r>
              <a:rPr lang="en-US" dirty="0">
                <a:ea typeface="+mj-lt"/>
                <a:cs typeface="+mj-lt"/>
              </a:rPr>
              <a:t>Transportation:</a:t>
            </a:r>
            <a:endParaRPr lang="en-US" dirty="0"/>
          </a:p>
        </p:txBody>
      </p:sp>
      <p:sp>
        <p:nvSpPr>
          <p:cNvPr id="3" name="Content Placeholder 2">
            <a:extLst>
              <a:ext uri="{FF2B5EF4-FFF2-40B4-BE49-F238E27FC236}">
                <a16:creationId xmlns:a16="http://schemas.microsoft.com/office/drawing/2014/main" id="{82E26ACE-B47C-34D8-B1DB-EB16B556D8A9}"/>
              </a:ext>
            </a:extLst>
          </p:cNvPr>
          <p:cNvSpPr>
            <a:spLocks noGrp="1"/>
          </p:cNvSpPr>
          <p:nvPr>
            <p:ph idx="1"/>
          </p:nvPr>
        </p:nvSpPr>
        <p:spPr>
          <a:xfrm>
            <a:off x="313301" y="2696913"/>
            <a:ext cx="5486399" cy="2096754"/>
          </a:xfrm>
        </p:spPr>
        <p:txBody>
          <a:bodyPr vert="horz" lIns="91440" tIns="45720" rIns="91440" bIns="45720" rtlCol="0">
            <a:noAutofit/>
          </a:bodyPr>
          <a:lstStyle/>
          <a:p>
            <a:pPr>
              <a:lnSpc>
                <a:spcPct val="110000"/>
              </a:lnSpc>
            </a:pPr>
            <a:r>
              <a:rPr lang="en-US" dirty="0">
                <a:ea typeface="+mn-lt"/>
                <a:cs typeface="+mn-lt"/>
              </a:rPr>
              <a:t>The transportation sector emits greenhouse gases by burning fossil fuels in cars, trucks, ships, and </a:t>
            </a:r>
            <a:r>
              <a:rPr lang="en-US" dirty="0" smtClean="0">
                <a:ea typeface="+mn-lt"/>
                <a:cs typeface="+mn-lt"/>
              </a:rPr>
              <a:t>airplanes.</a:t>
            </a:r>
          </a:p>
          <a:p>
            <a:pPr>
              <a:lnSpc>
                <a:spcPct val="110000"/>
              </a:lnSpc>
            </a:pPr>
            <a:r>
              <a:rPr lang="en-US" dirty="0" smtClean="0">
                <a:ea typeface="+mn-lt"/>
                <a:cs typeface="+mn-lt"/>
              </a:rPr>
              <a:t>To </a:t>
            </a:r>
            <a:r>
              <a:rPr lang="en-US" dirty="0">
                <a:ea typeface="+mn-lt"/>
                <a:cs typeface="+mn-lt"/>
              </a:rPr>
              <a:t>reduce these emissions, efforts include promoting electric vehicles, public transportation, and reducing air travel.</a:t>
            </a:r>
            <a:endParaRPr lang="en-US" dirty="0"/>
          </a:p>
        </p:txBody>
      </p:sp>
      <p:sp>
        <p:nvSpPr>
          <p:cNvPr id="18" name="Rectangle 17">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5400" y="953965"/>
            <a:ext cx="4164100"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outdoor, car, sky&#10;&#10;Description automatically generated">
            <a:extLst>
              <a:ext uri="{FF2B5EF4-FFF2-40B4-BE49-F238E27FC236}">
                <a16:creationId xmlns:a16="http://schemas.microsoft.com/office/drawing/2014/main" id="{4A69ECC5-B45D-A4F6-11F5-9307E7B0BEA8}"/>
              </a:ext>
            </a:extLst>
          </p:cNvPr>
          <p:cNvPicPr>
            <a:picLocks noChangeAspect="1"/>
          </p:cNvPicPr>
          <p:nvPr/>
        </p:nvPicPr>
        <p:blipFill>
          <a:blip r:embed="rId2"/>
          <a:stretch>
            <a:fillRect/>
          </a:stretch>
        </p:blipFill>
        <p:spPr>
          <a:xfrm>
            <a:off x="6115593" y="1979112"/>
            <a:ext cx="4344237" cy="2899778"/>
          </a:xfrm>
          <a:prstGeom prst="rect">
            <a:avLst/>
          </a:prstGeom>
        </p:spPr>
      </p:pic>
    </p:spTree>
    <p:extLst>
      <p:ext uri="{BB962C8B-B14F-4D97-AF65-F5344CB8AC3E}">
        <p14:creationId xmlns:p14="http://schemas.microsoft.com/office/powerpoint/2010/main" val="149866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99037D5-760E-1F04-18A2-81E93142B8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1117566" y="2292114"/>
            <a:ext cx="4595654" cy="2273771"/>
          </a:xfrm>
        </p:spPr>
        <p:txBody>
          <a:bodyPr>
            <a:normAutofit/>
          </a:bodyPr>
          <a:lstStyle/>
          <a:p>
            <a:r>
              <a:rPr lang="en-US" dirty="0"/>
              <a:t>III. Effects of climate change</a:t>
            </a:r>
          </a:p>
        </p:txBody>
      </p:sp>
      <p:sp>
        <p:nvSpPr>
          <p:cNvPr id="13" name="Slide Number Placeholder 9">
            <a:extLst>
              <a:ext uri="{FF2B5EF4-FFF2-40B4-BE49-F238E27FC236}">
                <a16:creationId xmlns:a16="http://schemas.microsoft.com/office/drawing/2014/main" id="{7FAFA6F5-E91F-C30E-BCAF-01C3F9CB40CF}"/>
              </a:ext>
            </a:extLst>
          </p:cNvPr>
          <p:cNvSpPr>
            <a:spLocks noGrp="1"/>
          </p:cNvSpPr>
          <p:nvPr>
            <p:ph type="sldNum" sz="quarter" idx="12"/>
          </p:nvPr>
        </p:nvSpPr>
        <p:spPr>
          <a:xfrm>
            <a:off x="10728107" y="6199188"/>
            <a:ext cx="619125" cy="365125"/>
          </a:xfrm>
        </p:spPr>
        <p:txBody>
          <a:bodyPr>
            <a:normAutofit/>
          </a:bodyPr>
          <a:lstStyle/>
          <a:p>
            <a:pPr>
              <a:spcAft>
                <a:spcPts val="600"/>
              </a:spcAft>
            </a:pPr>
            <a:fld id="{1437450A-6C25-4B4D-B27D-E1E9B2CE4682}" type="slidenum">
              <a:rPr lang="en-US" smtClean="0"/>
              <a:pPr>
                <a:spcAft>
                  <a:spcPts val="600"/>
                </a:spcAft>
              </a:pPr>
              <a:t>12</a:t>
            </a:fld>
            <a:endParaRPr lang="en-US"/>
          </a:p>
        </p:txBody>
      </p:sp>
      <p:graphicFrame>
        <p:nvGraphicFramePr>
          <p:cNvPr id="15" name="Content Placeholder">
            <a:extLst>
              <a:ext uri="{FF2B5EF4-FFF2-40B4-BE49-F238E27FC236}">
                <a16:creationId xmlns:a16="http://schemas.microsoft.com/office/drawing/2014/main" id="{9243A88B-AD33-D7DD-CB98-6FEDD8732F56}"/>
              </a:ext>
            </a:extLst>
          </p:cNvPr>
          <p:cNvGraphicFramePr>
            <a:graphicFrameLocks noGrp="1"/>
          </p:cNvGraphicFramePr>
          <p:nvPr>
            <p:ph idx="1"/>
            <p:extLst>
              <p:ext uri="{D42A27DB-BD31-4B8C-83A1-F6EECF244321}">
                <p14:modId xmlns:p14="http://schemas.microsoft.com/office/powerpoint/2010/main" val="2447785227"/>
              </p:ext>
            </p:extLst>
          </p:nvPr>
        </p:nvGraphicFramePr>
        <p:xfrm>
          <a:off x="5878286" y="1295401"/>
          <a:ext cx="4663440" cy="4267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2379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BA2D69FB-D601-1AB3-9866-BD5D97800C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1168" y="952500"/>
            <a:ext cx="3453145"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98EE1-9683-55AD-0D54-A666CCBC8541}"/>
              </a:ext>
            </a:extLst>
          </p:cNvPr>
          <p:cNvSpPr>
            <a:spLocks noGrp="1"/>
          </p:cNvSpPr>
          <p:nvPr>
            <p:ph type="title"/>
          </p:nvPr>
        </p:nvSpPr>
        <p:spPr>
          <a:xfrm>
            <a:off x="5923038" y="1295399"/>
            <a:ext cx="5710237" cy="1598023"/>
          </a:xfrm>
        </p:spPr>
        <p:txBody>
          <a:bodyPr>
            <a:normAutofit/>
          </a:bodyPr>
          <a:lstStyle/>
          <a:p>
            <a:r>
              <a:rPr lang="en-US" dirty="0">
                <a:ea typeface="+mj-lt"/>
                <a:cs typeface="+mj-lt"/>
              </a:rPr>
              <a:t>Rising global temperatures:</a:t>
            </a:r>
            <a:endParaRPr lang="en-US" dirty="0"/>
          </a:p>
        </p:txBody>
      </p:sp>
      <p:pic>
        <p:nvPicPr>
          <p:cNvPr id="5" name="Picture 5" descr="Diagram&#10;&#10;Description automatically generated">
            <a:extLst>
              <a:ext uri="{FF2B5EF4-FFF2-40B4-BE49-F238E27FC236}">
                <a16:creationId xmlns:a16="http://schemas.microsoft.com/office/drawing/2014/main" id="{9D171F76-BB7E-04F8-0B6D-1BBE6E23A7D6}"/>
              </a:ext>
            </a:extLst>
          </p:cNvPr>
          <p:cNvPicPr>
            <a:picLocks noChangeAspect="1"/>
          </p:cNvPicPr>
          <p:nvPr/>
        </p:nvPicPr>
        <p:blipFill>
          <a:blip r:embed="rId2"/>
          <a:stretch>
            <a:fillRect/>
          </a:stretch>
        </p:blipFill>
        <p:spPr>
          <a:xfrm>
            <a:off x="952501" y="1776763"/>
            <a:ext cx="3681658" cy="3313492"/>
          </a:xfrm>
          <a:prstGeom prst="rect">
            <a:avLst/>
          </a:prstGeom>
        </p:spPr>
      </p:pic>
      <p:sp>
        <p:nvSpPr>
          <p:cNvPr id="3" name="Content Placeholder 2">
            <a:extLst>
              <a:ext uri="{FF2B5EF4-FFF2-40B4-BE49-F238E27FC236}">
                <a16:creationId xmlns:a16="http://schemas.microsoft.com/office/drawing/2014/main" id="{3AC01D76-2EAE-D3AC-85ED-ABDE8F3060E2}"/>
              </a:ext>
            </a:extLst>
          </p:cNvPr>
          <p:cNvSpPr>
            <a:spLocks noGrp="1"/>
          </p:cNvSpPr>
          <p:nvPr>
            <p:ph idx="1"/>
          </p:nvPr>
        </p:nvSpPr>
        <p:spPr>
          <a:xfrm>
            <a:off x="6096001" y="2893422"/>
            <a:ext cx="5652654" cy="1761705"/>
          </a:xfrm>
        </p:spPr>
        <p:txBody>
          <a:bodyPr vert="horz" lIns="91440" tIns="45720" rIns="91440" bIns="45720" rtlCol="0">
            <a:normAutofit/>
          </a:bodyPr>
          <a:lstStyle/>
          <a:p>
            <a:r>
              <a:rPr lang="en-US" dirty="0">
                <a:ea typeface="+mn-lt"/>
                <a:cs typeface="+mn-lt"/>
              </a:rPr>
              <a:t>Climate change is causing global temperatures to rise at an unprecedented rate, leading to a range of impacts including melting of glaciers and sea ice, heatwaves, and more frequent and severe wildfires.</a:t>
            </a:r>
            <a:endParaRPr lang="en-US" dirty="0"/>
          </a:p>
        </p:txBody>
      </p:sp>
    </p:spTree>
    <p:extLst>
      <p:ext uri="{BB962C8B-B14F-4D97-AF65-F5344CB8AC3E}">
        <p14:creationId xmlns:p14="http://schemas.microsoft.com/office/powerpoint/2010/main" val="1341170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F3E5F-6EA3-DBEA-04F2-476F30467CAE}"/>
              </a:ext>
            </a:extLst>
          </p:cNvPr>
          <p:cNvSpPr>
            <a:spLocks noGrp="1"/>
          </p:cNvSpPr>
          <p:nvPr>
            <p:ph type="title"/>
          </p:nvPr>
        </p:nvSpPr>
        <p:spPr>
          <a:xfrm>
            <a:off x="255264" y="1090134"/>
            <a:ext cx="5144337" cy="1796757"/>
          </a:xfrm>
        </p:spPr>
        <p:txBody>
          <a:bodyPr>
            <a:normAutofit/>
          </a:bodyPr>
          <a:lstStyle/>
          <a:p>
            <a:r>
              <a:rPr lang="en-US" dirty="0">
                <a:ea typeface="+mj-lt"/>
                <a:cs typeface="+mj-lt"/>
              </a:rPr>
              <a:t>Changes in precipitation patterns:</a:t>
            </a:r>
            <a:endParaRPr lang="en-US" dirty="0"/>
          </a:p>
        </p:txBody>
      </p:sp>
      <p:sp>
        <p:nvSpPr>
          <p:cNvPr id="3" name="Content Placeholder 2">
            <a:extLst>
              <a:ext uri="{FF2B5EF4-FFF2-40B4-BE49-F238E27FC236}">
                <a16:creationId xmlns:a16="http://schemas.microsoft.com/office/drawing/2014/main" id="{7D1869FA-1AE1-2C47-FBE3-A7344FE5176D}"/>
              </a:ext>
            </a:extLst>
          </p:cNvPr>
          <p:cNvSpPr>
            <a:spLocks noGrp="1"/>
          </p:cNvSpPr>
          <p:nvPr>
            <p:ph idx="1"/>
          </p:nvPr>
        </p:nvSpPr>
        <p:spPr>
          <a:xfrm>
            <a:off x="255264" y="2886891"/>
            <a:ext cx="5694218" cy="2271967"/>
          </a:xfrm>
        </p:spPr>
        <p:txBody>
          <a:bodyPr vert="horz" lIns="91440" tIns="45720" rIns="91440" bIns="45720" rtlCol="0">
            <a:normAutofit/>
          </a:bodyPr>
          <a:lstStyle/>
          <a:p>
            <a:pPr>
              <a:lnSpc>
                <a:spcPct val="110000"/>
              </a:lnSpc>
            </a:pPr>
            <a:r>
              <a:rPr lang="en-US" dirty="0">
                <a:ea typeface="+mn-lt"/>
                <a:cs typeface="+mn-lt"/>
              </a:rPr>
              <a:t>Climate change is altering precipitation patterns, leading to more frequent and intense droughts, floods, and storms, as well as changes</a:t>
            </a:r>
            <a:br>
              <a:rPr lang="en-US" dirty="0">
                <a:ea typeface="+mn-lt"/>
                <a:cs typeface="+mn-lt"/>
              </a:rPr>
            </a:br>
            <a:r>
              <a:rPr lang="en-US" dirty="0">
                <a:ea typeface="+mn-lt"/>
                <a:cs typeface="+mn-lt"/>
              </a:rPr>
              <a:t>in the timing and amount of rainfall.</a:t>
            </a:r>
          </a:p>
          <a:p>
            <a:pPr>
              <a:lnSpc>
                <a:spcPct val="110000"/>
              </a:lnSpc>
            </a:pPr>
            <a:r>
              <a:rPr lang="en-US" dirty="0">
                <a:ea typeface="+mn-lt"/>
                <a:cs typeface="+mn-lt"/>
              </a:rPr>
              <a:t>These changes can have significant impacts on agriculture, water resources, and ecosystems.</a:t>
            </a:r>
            <a:endParaRPr lang="en-US" dirty="0"/>
          </a:p>
        </p:txBody>
      </p:sp>
      <p:sp>
        <p:nvSpPr>
          <p:cNvPr id="18" name="Rectangle 17">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7918" y="953965"/>
            <a:ext cx="4281582"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E1850A23-4C8B-D0E8-3BCD-F7CC163C8E1E}"/>
              </a:ext>
            </a:extLst>
          </p:cNvPr>
          <p:cNvPicPr>
            <a:picLocks noChangeAspect="1"/>
          </p:cNvPicPr>
          <p:nvPr/>
        </p:nvPicPr>
        <p:blipFill rotWithShape="1">
          <a:blip r:embed="rId2"/>
          <a:srcRect l="3350" r="14045" b="2"/>
          <a:stretch/>
        </p:blipFill>
        <p:spPr>
          <a:xfrm>
            <a:off x="6204745" y="1699144"/>
            <a:ext cx="4281582" cy="3459714"/>
          </a:xfrm>
          <a:prstGeom prst="rect">
            <a:avLst/>
          </a:prstGeom>
        </p:spPr>
      </p:pic>
    </p:spTree>
    <p:extLst>
      <p:ext uri="{BB962C8B-B14F-4D97-AF65-F5344CB8AC3E}">
        <p14:creationId xmlns:p14="http://schemas.microsoft.com/office/powerpoint/2010/main" val="494908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2D69FB-D601-1AB3-9866-BD5D97800C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7A2EBE-B4DC-0BD6-FEE6-18CA1F8111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733" y="952500"/>
            <a:ext cx="5116206"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A856A-E368-52B3-18C3-A9124671A2DF}"/>
              </a:ext>
            </a:extLst>
          </p:cNvPr>
          <p:cNvSpPr>
            <a:spLocks noGrp="1"/>
          </p:cNvSpPr>
          <p:nvPr>
            <p:ph type="title"/>
          </p:nvPr>
        </p:nvSpPr>
        <p:spPr>
          <a:xfrm>
            <a:off x="7220926" y="1404062"/>
            <a:ext cx="4587087" cy="1774964"/>
          </a:xfrm>
        </p:spPr>
        <p:txBody>
          <a:bodyPr>
            <a:normAutofit/>
          </a:bodyPr>
          <a:lstStyle/>
          <a:p>
            <a:r>
              <a:rPr lang="en-US" dirty="0">
                <a:ea typeface="+mj-lt"/>
                <a:cs typeface="+mj-lt"/>
              </a:rPr>
              <a:t>More frequent and severe weather events:</a:t>
            </a:r>
            <a:endParaRPr lang="en-US" dirty="0"/>
          </a:p>
        </p:txBody>
      </p:sp>
      <p:pic>
        <p:nvPicPr>
          <p:cNvPr id="5" name="Picture 5" descr="A picture containing text&#10;&#10;Description automatically generated">
            <a:extLst>
              <a:ext uri="{FF2B5EF4-FFF2-40B4-BE49-F238E27FC236}">
                <a16:creationId xmlns:a16="http://schemas.microsoft.com/office/drawing/2014/main" id="{7A90C082-5092-F5CF-D858-C52D798CE068}"/>
              </a:ext>
            </a:extLst>
          </p:cNvPr>
          <p:cNvPicPr>
            <a:picLocks noChangeAspect="1"/>
          </p:cNvPicPr>
          <p:nvPr/>
        </p:nvPicPr>
        <p:blipFill rotWithShape="1">
          <a:blip r:embed="rId2"/>
          <a:srcRect l="1459" r="1" b="1"/>
          <a:stretch/>
        </p:blipFill>
        <p:spPr>
          <a:xfrm>
            <a:off x="979794" y="1696181"/>
            <a:ext cx="5116206" cy="3465636"/>
          </a:xfrm>
          <a:prstGeom prst="rect">
            <a:avLst/>
          </a:prstGeom>
        </p:spPr>
      </p:pic>
      <p:sp>
        <p:nvSpPr>
          <p:cNvPr id="3" name="Content Placeholder 2">
            <a:extLst>
              <a:ext uri="{FF2B5EF4-FFF2-40B4-BE49-F238E27FC236}">
                <a16:creationId xmlns:a16="http://schemas.microsoft.com/office/drawing/2014/main" id="{5953ED1C-49EC-E86A-E015-81A22D118C15}"/>
              </a:ext>
            </a:extLst>
          </p:cNvPr>
          <p:cNvSpPr>
            <a:spLocks noGrp="1"/>
          </p:cNvSpPr>
          <p:nvPr>
            <p:ph idx="1"/>
          </p:nvPr>
        </p:nvSpPr>
        <p:spPr>
          <a:xfrm>
            <a:off x="7242325" y="3179026"/>
            <a:ext cx="4544289" cy="2296686"/>
          </a:xfrm>
        </p:spPr>
        <p:txBody>
          <a:bodyPr vert="horz" lIns="91440" tIns="45720" rIns="91440" bIns="45720" rtlCol="0">
            <a:noAutofit/>
          </a:bodyPr>
          <a:lstStyle/>
          <a:p>
            <a:pPr>
              <a:lnSpc>
                <a:spcPct val="110000"/>
              </a:lnSpc>
            </a:pPr>
            <a:r>
              <a:rPr lang="en-US" dirty="0">
                <a:ea typeface="+mn-lt"/>
                <a:cs typeface="+mn-lt"/>
              </a:rPr>
              <a:t>Climate change is leading to more frequent and severe weather events, including heatwaves, droughts, floods, hurricanes, and tornadoes.</a:t>
            </a:r>
          </a:p>
          <a:p>
            <a:pPr>
              <a:lnSpc>
                <a:spcPct val="110000"/>
              </a:lnSpc>
            </a:pPr>
            <a:r>
              <a:rPr lang="en-US" dirty="0">
                <a:ea typeface="+mn-lt"/>
                <a:cs typeface="+mn-lt"/>
              </a:rPr>
              <a:t>These events can have devastating impacts on communities, infrastructure, and the economy.</a:t>
            </a:r>
            <a:endParaRPr lang="en-US" dirty="0"/>
          </a:p>
        </p:txBody>
      </p:sp>
    </p:spTree>
    <p:extLst>
      <p:ext uri="{BB962C8B-B14F-4D97-AF65-F5344CB8AC3E}">
        <p14:creationId xmlns:p14="http://schemas.microsoft.com/office/powerpoint/2010/main" val="2053966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63553B-0AAF-A4CC-546D-F3C05B87EB3D}"/>
              </a:ext>
            </a:extLst>
          </p:cNvPr>
          <p:cNvSpPr>
            <a:spLocks noGrp="1"/>
          </p:cNvSpPr>
          <p:nvPr>
            <p:ph type="title"/>
          </p:nvPr>
        </p:nvSpPr>
        <p:spPr>
          <a:xfrm>
            <a:off x="599241" y="1379637"/>
            <a:ext cx="4394103" cy="1455831"/>
          </a:xfrm>
        </p:spPr>
        <p:txBody>
          <a:bodyPr>
            <a:normAutofit/>
          </a:bodyPr>
          <a:lstStyle/>
          <a:p>
            <a:r>
              <a:rPr lang="en-US" dirty="0">
                <a:ea typeface="+mj-lt"/>
                <a:cs typeface="+mj-lt"/>
              </a:rPr>
              <a:t>Rising sea levels:</a:t>
            </a:r>
            <a:endParaRPr lang="en-US" dirty="0"/>
          </a:p>
        </p:txBody>
      </p:sp>
      <p:sp>
        <p:nvSpPr>
          <p:cNvPr id="3" name="Content Placeholder 2">
            <a:extLst>
              <a:ext uri="{FF2B5EF4-FFF2-40B4-BE49-F238E27FC236}">
                <a16:creationId xmlns:a16="http://schemas.microsoft.com/office/drawing/2014/main" id="{2008B62C-1640-B862-CCA6-EB5683F71923}"/>
              </a:ext>
            </a:extLst>
          </p:cNvPr>
          <p:cNvSpPr>
            <a:spLocks noGrp="1"/>
          </p:cNvSpPr>
          <p:nvPr>
            <p:ph idx="1"/>
          </p:nvPr>
        </p:nvSpPr>
        <p:spPr>
          <a:xfrm>
            <a:off x="599241" y="2835467"/>
            <a:ext cx="4917112" cy="2650935"/>
          </a:xfrm>
        </p:spPr>
        <p:txBody>
          <a:bodyPr vert="horz" lIns="91440" tIns="45720" rIns="91440" bIns="45720" rtlCol="0">
            <a:noAutofit/>
          </a:bodyPr>
          <a:lstStyle/>
          <a:p>
            <a:r>
              <a:rPr lang="en-US" dirty="0">
                <a:ea typeface="+mn-lt"/>
                <a:cs typeface="+mn-lt"/>
              </a:rPr>
              <a:t>As global temperatures rise, glaciers and</a:t>
            </a:r>
            <a:br>
              <a:rPr lang="en-US" dirty="0">
                <a:ea typeface="+mn-lt"/>
                <a:cs typeface="+mn-lt"/>
              </a:rPr>
            </a:br>
            <a:r>
              <a:rPr lang="en-US" dirty="0">
                <a:ea typeface="+mn-lt"/>
                <a:cs typeface="+mn-lt"/>
              </a:rPr>
              <a:t>ice sheets are melting, causing sea levels</a:t>
            </a:r>
            <a:br>
              <a:rPr lang="en-US" dirty="0">
                <a:ea typeface="+mn-lt"/>
                <a:cs typeface="+mn-lt"/>
              </a:rPr>
            </a:br>
            <a:r>
              <a:rPr lang="en-US" dirty="0">
                <a:ea typeface="+mn-lt"/>
                <a:cs typeface="+mn-lt"/>
              </a:rPr>
              <a:t>to rise.</a:t>
            </a:r>
          </a:p>
          <a:p>
            <a:r>
              <a:rPr lang="en-US" dirty="0">
                <a:ea typeface="+mn-lt"/>
                <a:cs typeface="+mn-lt"/>
              </a:rPr>
              <a:t>This can lead to flooding of</a:t>
            </a:r>
            <a:br>
              <a:rPr lang="en-US" dirty="0">
                <a:ea typeface="+mn-lt"/>
                <a:cs typeface="+mn-lt"/>
              </a:rPr>
            </a:br>
            <a:r>
              <a:rPr lang="en-US" dirty="0">
                <a:ea typeface="+mn-lt"/>
                <a:cs typeface="+mn-lt"/>
              </a:rPr>
              <a:t>coastal communities, erosion of beaches and shorelines, and increased damage from storms and storm surges.</a:t>
            </a:r>
            <a:endParaRPr lang="en-US" dirty="0"/>
          </a:p>
        </p:txBody>
      </p:sp>
      <p:sp>
        <p:nvSpPr>
          <p:cNvPr id="19" name="Rectangle 18">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5400" y="953965"/>
            <a:ext cx="4164100"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CF189DD1-C958-B0C7-CCA4-58D6B59348A6}"/>
              </a:ext>
            </a:extLst>
          </p:cNvPr>
          <p:cNvPicPr>
            <a:picLocks noChangeAspect="1"/>
          </p:cNvPicPr>
          <p:nvPr/>
        </p:nvPicPr>
        <p:blipFill>
          <a:blip r:embed="rId2"/>
          <a:stretch>
            <a:fillRect/>
          </a:stretch>
        </p:blipFill>
        <p:spPr>
          <a:xfrm>
            <a:off x="6115593" y="1979112"/>
            <a:ext cx="4344237" cy="2899778"/>
          </a:xfrm>
          <a:prstGeom prst="rect">
            <a:avLst/>
          </a:prstGeom>
        </p:spPr>
      </p:pic>
    </p:spTree>
    <p:extLst>
      <p:ext uri="{BB962C8B-B14F-4D97-AF65-F5344CB8AC3E}">
        <p14:creationId xmlns:p14="http://schemas.microsoft.com/office/powerpoint/2010/main" val="342477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03E140-404C-6029-E890-7AB556214D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699" y="1295401"/>
            <a:ext cx="3448145" cy="426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DEF32-CDC3-C5A5-6710-36809E630FFB}"/>
              </a:ext>
            </a:extLst>
          </p:cNvPr>
          <p:cNvSpPr>
            <a:spLocks noGrp="1"/>
          </p:cNvSpPr>
          <p:nvPr>
            <p:ph type="title"/>
          </p:nvPr>
        </p:nvSpPr>
        <p:spPr>
          <a:xfrm>
            <a:off x="5807122" y="1416403"/>
            <a:ext cx="5739611" cy="1417552"/>
          </a:xfrm>
        </p:spPr>
        <p:txBody>
          <a:bodyPr>
            <a:normAutofit/>
          </a:bodyPr>
          <a:lstStyle/>
          <a:p>
            <a:r>
              <a:rPr lang="en-US" dirty="0">
                <a:ea typeface="+mj-lt"/>
                <a:cs typeface="+mj-lt"/>
              </a:rPr>
              <a:t>Impacts on ecosystems:</a:t>
            </a:r>
            <a:endParaRPr lang="en-US" dirty="0"/>
          </a:p>
        </p:txBody>
      </p:sp>
      <p:pic>
        <p:nvPicPr>
          <p:cNvPr id="5" name="Picture 5" descr="Diagram, map&#10;&#10;Description automatically generated">
            <a:extLst>
              <a:ext uri="{FF2B5EF4-FFF2-40B4-BE49-F238E27FC236}">
                <a16:creationId xmlns:a16="http://schemas.microsoft.com/office/drawing/2014/main" id="{2FFDA7F0-A2DC-D463-5ADC-C55B8095A572}"/>
              </a:ext>
            </a:extLst>
          </p:cNvPr>
          <p:cNvPicPr>
            <a:picLocks noChangeAspect="1"/>
          </p:cNvPicPr>
          <p:nvPr/>
        </p:nvPicPr>
        <p:blipFill>
          <a:blip r:embed="rId2"/>
          <a:stretch>
            <a:fillRect/>
          </a:stretch>
        </p:blipFill>
        <p:spPr>
          <a:xfrm>
            <a:off x="979774" y="2025555"/>
            <a:ext cx="3645308" cy="2806887"/>
          </a:xfrm>
          <a:prstGeom prst="rect">
            <a:avLst/>
          </a:prstGeom>
        </p:spPr>
      </p:pic>
      <p:sp>
        <p:nvSpPr>
          <p:cNvPr id="3" name="Content Placeholder 2">
            <a:extLst>
              <a:ext uri="{FF2B5EF4-FFF2-40B4-BE49-F238E27FC236}">
                <a16:creationId xmlns:a16="http://schemas.microsoft.com/office/drawing/2014/main" id="{0E393937-5346-A955-7FA7-3F02A57F6B0E}"/>
              </a:ext>
            </a:extLst>
          </p:cNvPr>
          <p:cNvSpPr>
            <a:spLocks noGrp="1"/>
          </p:cNvSpPr>
          <p:nvPr>
            <p:ph idx="1"/>
          </p:nvPr>
        </p:nvSpPr>
        <p:spPr>
          <a:xfrm>
            <a:off x="5807122" y="2839958"/>
            <a:ext cx="5943599" cy="2594487"/>
          </a:xfrm>
        </p:spPr>
        <p:txBody>
          <a:bodyPr vert="horz" lIns="91440" tIns="45720" rIns="91440" bIns="45720" rtlCol="0">
            <a:normAutofit/>
          </a:bodyPr>
          <a:lstStyle/>
          <a:p>
            <a:pPr>
              <a:lnSpc>
                <a:spcPct val="110000"/>
              </a:lnSpc>
            </a:pPr>
            <a:r>
              <a:rPr lang="en-US" dirty="0">
                <a:ea typeface="+mn-lt"/>
                <a:cs typeface="+mn-lt"/>
              </a:rPr>
              <a:t>Climate change is having significant impacts on ecosystems, including changes in migration patterns</a:t>
            </a:r>
            <a:br>
              <a:rPr lang="en-US" dirty="0">
                <a:ea typeface="+mn-lt"/>
                <a:cs typeface="+mn-lt"/>
              </a:rPr>
            </a:br>
            <a:r>
              <a:rPr lang="en-US" dirty="0">
                <a:ea typeface="+mn-lt"/>
                <a:cs typeface="+mn-lt"/>
              </a:rPr>
              <a:t>and ranges of plant and animal species,</a:t>
            </a:r>
            <a:br>
              <a:rPr lang="en-US" dirty="0">
                <a:ea typeface="+mn-lt"/>
                <a:cs typeface="+mn-lt"/>
              </a:rPr>
            </a:br>
            <a:r>
              <a:rPr lang="en-US" dirty="0">
                <a:ea typeface="+mn-lt"/>
                <a:cs typeface="+mn-lt"/>
              </a:rPr>
              <a:t>as well as disruptions to ecosystems from</a:t>
            </a:r>
            <a:br>
              <a:rPr lang="en-US" dirty="0">
                <a:ea typeface="+mn-lt"/>
                <a:cs typeface="+mn-lt"/>
              </a:rPr>
            </a:br>
            <a:r>
              <a:rPr lang="en-US" dirty="0">
                <a:ea typeface="+mn-lt"/>
                <a:cs typeface="+mn-lt"/>
              </a:rPr>
              <a:t>extreme weather events and rising sea levels.</a:t>
            </a:r>
          </a:p>
          <a:p>
            <a:pPr>
              <a:lnSpc>
                <a:spcPct val="110000"/>
              </a:lnSpc>
            </a:pPr>
            <a:r>
              <a:rPr lang="en-US" dirty="0">
                <a:ea typeface="+mn-lt"/>
                <a:cs typeface="+mn-lt"/>
              </a:rPr>
              <a:t>These impacts can have far-reaching consequences</a:t>
            </a:r>
            <a:br>
              <a:rPr lang="en-US" dirty="0">
                <a:ea typeface="+mn-lt"/>
                <a:cs typeface="+mn-lt"/>
              </a:rPr>
            </a:br>
            <a:r>
              <a:rPr lang="en-US" dirty="0">
                <a:ea typeface="+mn-lt"/>
                <a:cs typeface="+mn-lt"/>
              </a:rPr>
              <a:t>for biodiversity and the functioning of ecosystems.</a:t>
            </a:r>
            <a:endParaRPr lang="en-US" dirty="0"/>
          </a:p>
        </p:txBody>
      </p:sp>
    </p:spTree>
    <p:extLst>
      <p:ext uri="{BB962C8B-B14F-4D97-AF65-F5344CB8AC3E}">
        <p14:creationId xmlns:p14="http://schemas.microsoft.com/office/powerpoint/2010/main" val="4027177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ow Climate Change Affects the Ecosyst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181227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26166-6A1B-B937-8FA8-F1F064FAFA49}"/>
              </a:ext>
            </a:extLst>
          </p:cNvPr>
          <p:cNvSpPr>
            <a:spLocks noGrp="1"/>
          </p:cNvSpPr>
          <p:nvPr>
            <p:ph type="title"/>
          </p:nvPr>
        </p:nvSpPr>
        <p:spPr>
          <a:xfrm>
            <a:off x="321524" y="1216257"/>
            <a:ext cx="4394103" cy="1674625"/>
          </a:xfrm>
        </p:spPr>
        <p:txBody>
          <a:bodyPr>
            <a:normAutofit/>
          </a:bodyPr>
          <a:lstStyle/>
          <a:p>
            <a:r>
              <a:rPr lang="en-US" dirty="0">
                <a:ea typeface="+mj-lt"/>
                <a:cs typeface="+mj-lt"/>
              </a:rPr>
              <a:t>Impacts on human health:</a:t>
            </a:r>
            <a:endParaRPr lang="en-US" dirty="0"/>
          </a:p>
        </p:txBody>
      </p:sp>
      <p:sp>
        <p:nvSpPr>
          <p:cNvPr id="3" name="Content Placeholder 2">
            <a:extLst>
              <a:ext uri="{FF2B5EF4-FFF2-40B4-BE49-F238E27FC236}">
                <a16:creationId xmlns:a16="http://schemas.microsoft.com/office/drawing/2014/main" id="{ECA004D3-B2B6-B953-E28A-F3AF56EA5988}"/>
              </a:ext>
            </a:extLst>
          </p:cNvPr>
          <p:cNvSpPr>
            <a:spLocks noGrp="1"/>
          </p:cNvSpPr>
          <p:nvPr>
            <p:ph idx="1"/>
          </p:nvPr>
        </p:nvSpPr>
        <p:spPr>
          <a:xfrm>
            <a:off x="321524" y="2890882"/>
            <a:ext cx="5472545" cy="2526245"/>
          </a:xfrm>
        </p:spPr>
        <p:txBody>
          <a:bodyPr vert="horz" lIns="91440" tIns="45720" rIns="91440" bIns="45720" rtlCol="0">
            <a:noAutofit/>
          </a:bodyPr>
          <a:lstStyle/>
          <a:p>
            <a:pPr>
              <a:lnSpc>
                <a:spcPct val="110000"/>
              </a:lnSpc>
            </a:pPr>
            <a:r>
              <a:rPr lang="en-US" dirty="0">
                <a:ea typeface="+mn-lt"/>
                <a:cs typeface="+mn-lt"/>
              </a:rPr>
              <a:t>Climate change can have significant impacts on human health, including increased incidence of heat-related illness, respiratory problems from air pollution, and the spread of infectious diseases.</a:t>
            </a:r>
          </a:p>
          <a:p>
            <a:pPr>
              <a:lnSpc>
                <a:spcPct val="110000"/>
              </a:lnSpc>
            </a:pPr>
            <a:r>
              <a:rPr lang="en-US" dirty="0">
                <a:ea typeface="+mn-lt"/>
                <a:cs typeface="+mn-lt"/>
              </a:rPr>
              <a:t>These impacts can disproportionately affect vulnerable populations, such as the elderly, children, and low-income communities.</a:t>
            </a:r>
            <a:endParaRPr lang="en-US" dirty="0"/>
          </a:p>
        </p:txBody>
      </p:sp>
      <p:sp>
        <p:nvSpPr>
          <p:cNvPr id="18" name="Rectangle 17">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5400" y="953965"/>
            <a:ext cx="4164100"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outdoor&#10;&#10;Description automatically generated">
            <a:extLst>
              <a:ext uri="{FF2B5EF4-FFF2-40B4-BE49-F238E27FC236}">
                <a16:creationId xmlns:a16="http://schemas.microsoft.com/office/drawing/2014/main" id="{4708F9E8-30BD-2201-3D56-73741A6FA28A}"/>
              </a:ext>
            </a:extLst>
          </p:cNvPr>
          <p:cNvPicPr>
            <a:picLocks noChangeAspect="1"/>
          </p:cNvPicPr>
          <p:nvPr/>
        </p:nvPicPr>
        <p:blipFill>
          <a:blip r:embed="rId2"/>
          <a:stretch>
            <a:fillRect/>
          </a:stretch>
        </p:blipFill>
        <p:spPr>
          <a:xfrm>
            <a:off x="6115593" y="1984542"/>
            <a:ext cx="4344237" cy="2888917"/>
          </a:xfrm>
          <a:prstGeom prst="rect">
            <a:avLst/>
          </a:prstGeom>
        </p:spPr>
      </p:pic>
    </p:spTree>
    <p:extLst>
      <p:ext uri="{BB962C8B-B14F-4D97-AF65-F5344CB8AC3E}">
        <p14:creationId xmlns:p14="http://schemas.microsoft.com/office/powerpoint/2010/main" val="237865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0000"/>
                </a:solidFill>
              </a:rPr>
              <a:t>TABLE OF CONTENTS​</a:t>
            </a:r>
            <a:endParaRPr lang="en-US" dirty="0"/>
          </a:p>
        </p:txBody>
      </p:sp>
      <p:sp>
        <p:nvSpPr>
          <p:cNvPr id="3" name="Content Placeholder 2"/>
          <p:cNvSpPr>
            <a:spLocks noGrp="1"/>
          </p:cNvSpPr>
          <p:nvPr>
            <p:ph idx="1"/>
          </p:nvPr>
        </p:nvSpPr>
        <p:spPr/>
        <p:txBody>
          <a:bodyPr/>
          <a:lstStyle/>
          <a:p>
            <a:pPr marL="400050" indent="-400050" fontAlgn="base">
              <a:buFont typeface="+mj-lt"/>
              <a:buAutoNum type="romanUcPeriod"/>
            </a:pPr>
            <a:r>
              <a:rPr lang="en-US" dirty="0"/>
              <a:t>Introduction​</a:t>
            </a:r>
          </a:p>
          <a:p>
            <a:pPr marL="400050" indent="-400050" fontAlgn="base">
              <a:buFont typeface="+mj-lt"/>
              <a:buAutoNum type="romanUcPeriod"/>
            </a:pPr>
            <a:r>
              <a:rPr lang="en-US" dirty="0"/>
              <a:t>Causes Of Climate Change​</a:t>
            </a:r>
          </a:p>
          <a:p>
            <a:pPr marL="400050" indent="-400050" fontAlgn="base">
              <a:buFont typeface="+mj-lt"/>
              <a:buAutoNum type="romanUcPeriod"/>
            </a:pPr>
            <a:r>
              <a:rPr lang="en-US" dirty="0"/>
              <a:t>Effects Of Climate Change​</a:t>
            </a:r>
          </a:p>
          <a:p>
            <a:pPr marL="400050" indent="-400050" fontAlgn="base">
              <a:buFont typeface="+mj-lt"/>
              <a:buAutoNum type="romanUcPeriod"/>
            </a:pPr>
            <a:r>
              <a:rPr lang="en-US" dirty="0"/>
              <a:t>Impacts On Human Society​</a:t>
            </a:r>
          </a:p>
          <a:p>
            <a:pPr marL="400050" indent="-400050" fontAlgn="base">
              <a:buFont typeface="+mj-lt"/>
              <a:buAutoNum type="romanUcPeriod"/>
            </a:pPr>
            <a:r>
              <a:rPr lang="en-US" dirty="0"/>
              <a:t>Solutions To Address Climate Change​</a:t>
            </a:r>
          </a:p>
          <a:p>
            <a:pPr marL="400050" indent="-400050" fontAlgn="base">
              <a:buFont typeface="+mj-lt"/>
              <a:buAutoNum type="romanUcPeriod"/>
            </a:pPr>
            <a:r>
              <a:rPr lang="en-US" dirty="0"/>
              <a:t>International Cooperation And Policy​</a:t>
            </a:r>
          </a:p>
          <a:p>
            <a:pPr marL="400050" indent="-400050" fontAlgn="base">
              <a:buFont typeface="+mj-lt"/>
              <a:buAutoNum type="romanUcPeriod"/>
            </a:pPr>
            <a:r>
              <a:rPr lang="en-US" dirty="0"/>
              <a:t>Conclusion​</a:t>
            </a:r>
          </a:p>
        </p:txBody>
      </p:sp>
    </p:spTree>
    <p:extLst>
      <p:ext uri="{BB962C8B-B14F-4D97-AF65-F5344CB8AC3E}">
        <p14:creationId xmlns:p14="http://schemas.microsoft.com/office/powerpoint/2010/main" val="5922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0E4A9D4-0A7C-21C2-C565-7DA5B37A4E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1541252" y="1683590"/>
            <a:ext cx="4553363" cy="1735346"/>
          </a:xfrm>
        </p:spPr>
        <p:txBody>
          <a:bodyPr anchor="ctr">
            <a:normAutofit/>
          </a:bodyPr>
          <a:lstStyle/>
          <a:p>
            <a:r>
              <a:rPr lang="en-US" dirty="0"/>
              <a:t>IV. Impacts on human society</a:t>
            </a:r>
          </a:p>
        </p:txBody>
      </p:sp>
      <p:sp>
        <p:nvSpPr>
          <p:cNvPr id="13" name="Slide Number Placeholder 9">
            <a:extLst>
              <a:ext uri="{FF2B5EF4-FFF2-40B4-BE49-F238E27FC236}">
                <a16:creationId xmlns:a16="http://schemas.microsoft.com/office/drawing/2014/main" id="{7FAFA6F5-E91F-C30E-BCAF-01C3F9CB40CF}"/>
              </a:ext>
            </a:extLst>
          </p:cNvPr>
          <p:cNvSpPr>
            <a:spLocks noGrp="1"/>
          </p:cNvSpPr>
          <p:nvPr>
            <p:ph type="sldNum" sz="quarter" idx="12"/>
          </p:nvPr>
        </p:nvSpPr>
        <p:spPr>
          <a:xfrm>
            <a:off x="10728107" y="6199188"/>
            <a:ext cx="619125" cy="365125"/>
          </a:xfrm>
        </p:spPr>
        <p:txBody>
          <a:bodyPr>
            <a:normAutofit/>
          </a:bodyPr>
          <a:lstStyle/>
          <a:p>
            <a:pPr>
              <a:spcAft>
                <a:spcPts val="600"/>
              </a:spcAft>
            </a:pPr>
            <a:fld id="{1437450A-6C25-4B4D-B27D-E1E9B2CE4682}" type="slidenum">
              <a:rPr lang="en-US" smtClean="0"/>
              <a:pPr>
                <a:spcAft>
                  <a:spcPts val="600"/>
                </a:spcAft>
              </a:pPr>
              <a:t>20</a:t>
            </a:fld>
            <a:endParaRPr lang="en-US"/>
          </a:p>
        </p:txBody>
      </p:sp>
      <p:graphicFrame>
        <p:nvGraphicFramePr>
          <p:cNvPr id="29" name="Content Placeholder">
            <a:extLst>
              <a:ext uri="{FF2B5EF4-FFF2-40B4-BE49-F238E27FC236}">
                <a16:creationId xmlns:a16="http://schemas.microsoft.com/office/drawing/2014/main" id="{69941B51-B4A0-025F-DAAC-90922DFAB210}"/>
              </a:ext>
            </a:extLst>
          </p:cNvPr>
          <p:cNvGraphicFramePr>
            <a:graphicFrameLocks noGrp="1"/>
          </p:cNvGraphicFramePr>
          <p:nvPr>
            <p:ph idx="1"/>
            <p:extLst>
              <p:ext uri="{D42A27DB-BD31-4B8C-83A1-F6EECF244321}">
                <p14:modId xmlns:p14="http://schemas.microsoft.com/office/powerpoint/2010/main" val="3613954661"/>
              </p:ext>
            </p:extLst>
          </p:nvPr>
        </p:nvGraphicFramePr>
        <p:xfrm>
          <a:off x="6096000" y="963283"/>
          <a:ext cx="5152844" cy="4945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2963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2D69FB-D601-1AB3-9866-BD5D97800C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A2EBE-B4DC-0BD6-FEE6-18CA1F8111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733" y="952500"/>
            <a:ext cx="5116206"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C68B0-8048-7CCE-F0EA-0B0A29EF5CDB}"/>
              </a:ext>
            </a:extLst>
          </p:cNvPr>
          <p:cNvSpPr>
            <a:spLocks noGrp="1"/>
          </p:cNvSpPr>
          <p:nvPr>
            <p:ph type="title"/>
          </p:nvPr>
        </p:nvSpPr>
        <p:spPr>
          <a:xfrm>
            <a:off x="7187467" y="1482138"/>
            <a:ext cx="4587087" cy="1503219"/>
          </a:xfrm>
        </p:spPr>
        <p:txBody>
          <a:bodyPr>
            <a:normAutofit/>
          </a:bodyPr>
          <a:lstStyle/>
          <a:p>
            <a:r>
              <a:rPr lang="en-US" dirty="0">
                <a:ea typeface="+mj-lt"/>
                <a:cs typeface="+mj-lt"/>
              </a:rPr>
              <a:t>Economic impacts:</a:t>
            </a:r>
            <a:endParaRPr lang="en-US" dirty="0"/>
          </a:p>
        </p:txBody>
      </p:sp>
      <p:pic>
        <p:nvPicPr>
          <p:cNvPr id="5" name="Picture 5" descr="Chart, bubble chart&#10;&#10;Description automatically generated">
            <a:extLst>
              <a:ext uri="{FF2B5EF4-FFF2-40B4-BE49-F238E27FC236}">
                <a16:creationId xmlns:a16="http://schemas.microsoft.com/office/drawing/2014/main" id="{9E1609EF-5FB7-0F85-2A19-20E69D463831}"/>
              </a:ext>
            </a:extLst>
          </p:cNvPr>
          <p:cNvPicPr>
            <a:picLocks noChangeAspect="1"/>
          </p:cNvPicPr>
          <p:nvPr/>
        </p:nvPicPr>
        <p:blipFill rotWithShape="1">
          <a:blip r:embed="rId2"/>
          <a:srcRect l="327" r="4823"/>
          <a:stretch/>
        </p:blipFill>
        <p:spPr>
          <a:xfrm>
            <a:off x="952500" y="1700691"/>
            <a:ext cx="5116206" cy="3465636"/>
          </a:xfrm>
          <a:prstGeom prst="rect">
            <a:avLst/>
          </a:prstGeom>
        </p:spPr>
      </p:pic>
      <p:sp>
        <p:nvSpPr>
          <p:cNvPr id="3" name="Content Placeholder 2">
            <a:extLst>
              <a:ext uri="{FF2B5EF4-FFF2-40B4-BE49-F238E27FC236}">
                <a16:creationId xmlns:a16="http://schemas.microsoft.com/office/drawing/2014/main" id="{8467B32F-E6D3-0969-17D2-1AF6C2255043}"/>
              </a:ext>
            </a:extLst>
          </p:cNvPr>
          <p:cNvSpPr>
            <a:spLocks noGrp="1"/>
          </p:cNvSpPr>
          <p:nvPr>
            <p:ph idx="1"/>
          </p:nvPr>
        </p:nvSpPr>
        <p:spPr>
          <a:xfrm>
            <a:off x="7187467" y="2985357"/>
            <a:ext cx="4976829" cy="2501041"/>
          </a:xfrm>
        </p:spPr>
        <p:txBody>
          <a:bodyPr vert="horz" lIns="91440" tIns="45720" rIns="91440" bIns="45720" rtlCol="0" anchor="t">
            <a:noAutofit/>
          </a:bodyPr>
          <a:lstStyle/>
          <a:p>
            <a:pPr>
              <a:lnSpc>
                <a:spcPct val="110000"/>
              </a:lnSpc>
            </a:pPr>
            <a:r>
              <a:rPr lang="en-US" dirty="0">
                <a:ea typeface="+mn-lt"/>
                <a:cs typeface="+mn-lt"/>
              </a:rPr>
              <a:t>Climate change impacts include increased costs from natural disasters, infrastructure damage, and reduced agricultural </a:t>
            </a:r>
            <a:r>
              <a:rPr lang="en-US" dirty="0" smtClean="0">
                <a:ea typeface="+mn-lt"/>
                <a:cs typeface="+mn-lt"/>
              </a:rPr>
              <a:t>productivity.</a:t>
            </a:r>
          </a:p>
          <a:p>
            <a:pPr>
              <a:lnSpc>
                <a:spcPct val="110000"/>
              </a:lnSpc>
            </a:pPr>
            <a:r>
              <a:rPr lang="en-US" dirty="0" smtClean="0">
                <a:ea typeface="+mn-lt"/>
                <a:cs typeface="+mn-lt"/>
              </a:rPr>
              <a:t>Mitigation </a:t>
            </a:r>
            <a:r>
              <a:rPr lang="en-US" dirty="0">
                <a:ea typeface="+mn-lt"/>
                <a:cs typeface="+mn-lt"/>
              </a:rPr>
              <a:t>and adaptation efforts, such as investing in renewable energy, can also create jobs.</a:t>
            </a:r>
            <a:endParaRPr lang="en-US" dirty="0"/>
          </a:p>
        </p:txBody>
      </p:sp>
    </p:spTree>
    <p:extLst>
      <p:ext uri="{BB962C8B-B14F-4D97-AF65-F5344CB8AC3E}">
        <p14:creationId xmlns:p14="http://schemas.microsoft.com/office/powerpoint/2010/main" val="40237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8CDD9-FA29-BDD0-5459-D45DCF644EBF}"/>
              </a:ext>
            </a:extLst>
          </p:cNvPr>
          <p:cNvSpPr>
            <a:spLocks noGrp="1"/>
          </p:cNvSpPr>
          <p:nvPr>
            <p:ph type="title"/>
          </p:nvPr>
        </p:nvSpPr>
        <p:spPr>
          <a:xfrm>
            <a:off x="467623" y="1646867"/>
            <a:ext cx="4394103" cy="1244015"/>
          </a:xfrm>
        </p:spPr>
        <p:txBody>
          <a:bodyPr>
            <a:normAutofit/>
          </a:bodyPr>
          <a:lstStyle/>
          <a:p>
            <a:r>
              <a:rPr lang="en-US" dirty="0">
                <a:ea typeface="+mj-lt"/>
                <a:cs typeface="+mj-lt"/>
              </a:rPr>
              <a:t>Social impacts:</a:t>
            </a:r>
            <a:endParaRPr lang="en-US" dirty="0"/>
          </a:p>
        </p:txBody>
      </p:sp>
      <p:sp>
        <p:nvSpPr>
          <p:cNvPr id="3" name="Content Placeholder 2">
            <a:extLst>
              <a:ext uri="{FF2B5EF4-FFF2-40B4-BE49-F238E27FC236}">
                <a16:creationId xmlns:a16="http://schemas.microsoft.com/office/drawing/2014/main" id="{819DFF55-71BB-80DE-FFC6-FBD0021C0553}"/>
              </a:ext>
            </a:extLst>
          </p:cNvPr>
          <p:cNvSpPr>
            <a:spLocks noGrp="1"/>
          </p:cNvSpPr>
          <p:nvPr>
            <p:ph idx="1"/>
          </p:nvPr>
        </p:nvSpPr>
        <p:spPr>
          <a:xfrm>
            <a:off x="467623" y="2890882"/>
            <a:ext cx="5180348" cy="2429263"/>
          </a:xfrm>
        </p:spPr>
        <p:txBody>
          <a:bodyPr vert="horz" lIns="91440" tIns="45720" rIns="91440" bIns="45720" rtlCol="0" anchor="t">
            <a:normAutofit/>
          </a:bodyPr>
          <a:lstStyle/>
          <a:p>
            <a:pPr>
              <a:lnSpc>
                <a:spcPct val="110000"/>
              </a:lnSpc>
            </a:pPr>
            <a:r>
              <a:rPr lang="en-US" dirty="0">
                <a:ea typeface="+mn-lt"/>
                <a:cs typeface="+mn-lt"/>
              </a:rPr>
              <a:t>Climate change disproportionately affects vulnerable populations, such as low-income communities, indigenous peoples, and communities of color. </a:t>
            </a:r>
          </a:p>
          <a:p>
            <a:pPr>
              <a:lnSpc>
                <a:spcPct val="110000"/>
              </a:lnSpc>
            </a:pPr>
            <a:r>
              <a:rPr lang="en-US" dirty="0">
                <a:ea typeface="+mn-lt"/>
                <a:cs typeface="+mn-lt"/>
              </a:rPr>
              <a:t>Impacts include displacement due to sea level rise, loss of livelihoods, and health impacts</a:t>
            </a:r>
            <a:br>
              <a:rPr lang="en-US" dirty="0">
                <a:ea typeface="+mn-lt"/>
                <a:cs typeface="+mn-lt"/>
              </a:rPr>
            </a:br>
            <a:r>
              <a:rPr lang="en-US" dirty="0">
                <a:ea typeface="+mn-lt"/>
                <a:cs typeface="+mn-lt"/>
              </a:rPr>
              <a:t>from air pollution and extreme weather events.</a:t>
            </a:r>
            <a:endParaRPr lang="en-US" dirty="0"/>
          </a:p>
        </p:txBody>
      </p:sp>
      <p:sp>
        <p:nvSpPr>
          <p:cNvPr id="11" name="Rectangle 10">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5400" y="953965"/>
            <a:ext cx="4164100"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sky, ground, person&#10;&#10;Description automatically generated">
            <a:extLst>
              <a:ext uri="{FF2B5EF4-FFF2-40B4-BE49-F238E27FC236}">
                <a16:creationId xmlns:a16="http://schemas.microsoft.com/office/drawing/2014/main" id="{0FA45C59-0843-6F80-2DAE-C4CF95C5B3FF}"/>
              </a:ext>
            </a:extLst>
          </p:cNvPr>
          <p:cNvPicPr>
            <a:picLocks noChangeAspect="1"/>
          </p:cNvPicPr>
          <p:nvPr/>
        </p:nvPicPr>
        <p:blipFill>
          <a:blip r:embed="rId2"/>
          <a:stretch>
            <a:fillRect/>
          </a:stretch>
        </p:blipFill>
        <p:spPr>
          <a:xfrm>
            <a:off x="6115593" y="2201754"/>
            <a:ext cx="4344237" cy="2454493"/>
          </a:xfrm>
          <a:prstGeom prst="rect">
            <a:avLst/>
          </a:prstGeom>
        </p:spPr>
      </p:pic>
    </p:spTree>
    <p:extLst>
      <p:ext uri="{BB962C8B-B14F-4D97-AF65-F5344CB8AC3E}">
        <p14:creationId xmlns:p14="http://schemas.microsoft.com/office/powerpoint/2010/main" val="4036265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2D69FB-D601-1AB3-9866-BD5D97800C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7A2EBE-B4DC-0BD6-FEE6-18CA1F8111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733" y="952500"/>
            <a:ext cx="5116206"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1DFDD-54DE-FB23-3B44-A7696D5AF821}"/>
              </a:ext>
            </a:extLst>
          </p:cNvPr>
          <p:cNvSpPr>
            <a:spLocks noGrp="1"/>
          </p:cNvSpPr>
          <p:nvPr>
            <p:ph type="title"/>
          </p:nvPr>
        </p:nvSpPr>
        <p:spPr>
          <a:xfrm>
            <a:off x="7156419" y="1515603"/>
            <a:ext cx="4587087" cy="1566298"/>
          </a:xfrm>
        </p:spPr>
        <p:txBody>
          <a:bodyPr>
            <a:normAutofit/>
          </a:bodyPr>
          <a:lstStyle/>
          <a:p>
            <a:r>
              <a:rPr lang="en-US" dirty="0">
                <a:ea typeface="+mj-lt"/>
                <a:cs typeface="+mj-lt"/>
              </a:rPr>
              <a:t>Political impacts:</a:t>
            </a:r>
            <a:endParaRPr lang="en-US" dirty="0"/>
          </a:p>
        </p:txBody>
      </p:sp>
      <p:pic>
        <p:nvPicPr>
          <p:cNvPr id="4" name="Picture 4" descr="A picture containing text, outdoor, booth, banner&#10;&#10;Description automatically generated">
            <a:extLst>
              <a:ext uri="{FF2B5EF4-FFF2-40B4-BE49-F238E27FC236}">
                <a16:creationId xmlns:a16="http://schemas.microsoft.com/office/drawing/2014/main" id="{B54894C2-C2A9-D2A1-5D03-319AAEE6B4F3}"/>
              </a:ext>
            </a:extLst>
          </p:cNvPr>
          <p:cNvPicPr>
            <a:picLocks noChangeAspect="1"/>
          </p:cNvPicPr>
          <p:nvPr/>
        </p:nvPicPr>
        <p:blipFill rotWithShape="1">
          <a:blip r:embed="rId2"/>
          <a:srcRect r="1460" b="1"/>
          <a:stretch/>
        </p:blipFill>
        <p:spPr>
          <a:xfrm>
            <a:off x="952500" y="1700691"/>
            <a:ext cx="5116206" cy="3465636"/>
          </a:xfrm>
          <a:prstGeom prst="rect">
            <a:avLst/>
          </a:prstGeom>
        </p:spPr>
      </p:pic>
      <p:sp>
        <p:nvSpPr>
          <p:cNvPr id="3" name="Content Placeholder 2">
            <a:extLst>
              <a:ext uri="{FF2B5EF4-FFF2-40B4-BE49-F238E27FC236}">
                <a16:creationId xmlns:a16="http://schemas.microsoft.com/office/drawing/2014/main" id="{FA3879CC-FC3A-2BD0-558C-C78186679536}"/>
              </a:ext>
            </a:extLst>
          </p:cNvPr>
          <p:cNvSpPr>
            <a:spLocks noGrp="1"/>
          </p:cNvSpPr>
          <p:nvPr>
            <p:ph idx="1"/>
          </p:nvPr>
        </p:nvSpPr>
        <p:spPr>
          <a:xfrm>
            <a:off x="7156419" y="3081900"/>
            <a:ext cx="4716100" cy="2390643"/>
          </a:xfrm>
        </p:spPr>
        <p:txBody>
          <a:bodyPr vert="horz" lIns="91440" tIns="45720" rIns="91440" bIns="45720" rtlCol="0" anchor="t">
            <a:noAutofit/>
          </a:bodyPr>
          <a:lstStyle/>
          <a:p>
            <a:pPr>
              <a:lnSpc>
                <a:spcPct val="110000"/>
              </a:lnSpc>
            </a:pPr>
            <a:r>
              <a:rPr lang="en-US" dirty="0">
                <a:ea typeface="+mn-lt"/>
                <a:cs typeface="+mn-lt"/>
              </a:rPr>
              <a:t>Climate change is a global issue that requires political action at all levels, leading to significant debates over policies and </a:t>
            </a:r>
            <a:r>
              <a:rPr lang="en-US">
                <a:ea typeface="+mn-lt"/>
                <a:cs typeface="+mn-lt"/>
              </a:rPr>
              <a:t>international </a:t>
            </a:r>
            <a:r>
              <a:rPr lang="en-US" smtClean="0">
                <a:ea typeface="+mn-lt"/>
                <a:cs typeface="+mn-lt"/>
              </a:rPr>
              <a:t>cooperation.</a:t>
            </a:r>
          </a:p>
          <a:p>
            <a:pPr>
              <a:lnSpc>
                <a:spcPct val="110000"/>
              </a:lnSpc>
            </a:pPr>
            <a:r>
              <a:rPr lang="en-US" dirty="0" smtClean="0">
                <a:ea typeface="+mn-lt"/>
                <a:cs typeface="+mn-lt"/>
              </a:rPr>
              <a:t>Political </a:t>
            </a:r>
            <a:r>
              <a:rPr lang="en-US" dirty="0">
                <a:ea typeface="+mn-lt"/>
                <a:cs typeface="+mn-lt"/>
              </a:rPr>
              <a:t>polarization and ideological differences can also affect the ability to take action.</a:t>
            </a:r>
            <a:endParaRPr lang="en-US" dirty="0"/>
          </a:p>
        </p:txBody>
      </p:sp>
    </p:spTree>
    <p:extLst>
      <p:ext uri="{BB962C8B-B14F-4D97-AF65-F5344CB8AC3E}">
        <p14:creationId xmlns:p14="http://schemas.microsoft.com/office/powerpoint/2010/main" val="2727354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C493F85-4BF4-2722-7AD6-4491C264856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E6A549-BA0F-650D-E1CE-08C55A93F62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024" y="967290"/>
            <a:ext cx="10278476" cy="49382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395695" y="1501795"/>
            <a:ext cx="5890930" cy="1927205"/>
          </a:xfrm>
        </p:spPr>
        <p:txBody>
          <a:bodyPr anchor="ctr">
            <a:normAutofit/>
          </a:bodyPr>
          <a:lstStyle/>
          <a:p>
            <a:r>
              <a:rPr lang="en-US" dirty="0"/>
              <a:t>V. Solutions to address climate change</a:t>
            </a:r>
          </a:p>
        </p:txBody>
      </p:sp>
      <p:sp>
        <p:nvSpPr>
          <p:cNvPr id="8" name="Subtitle 2">
            <a:extLst>
              <a:ext uri="{FF2B5EF4-FFF2-40B4-BE49-F238E27FC236}">
                <a16:creationId xmlns:a16="http://schemas.microsoft.com/office/drawing/2014/main" id="{8C9CBC84-F0D5-F7BE-6145-63C8057F4DF8}"/>
              </a:ext>
            </a:extLst>
          </p:cNvPr>
          <p:cNvSpPr>
            <a:spLocks noGrp="1"/>
          </p:cNvSpPr>
          <p:nvPr>
            <p:ph type="subTitle" idx="1"/>
          </p:nvPr>
        </p:nvSpPr>
        <p:spPr>
          <a:xfrm>
            <a:off x="5077358" y="4044467"/>
            <a:ext cx="5678017" cy="1376344"/>
          </a:xfrm>
        </p:spPr>
        <p:txBody>
          <a:bodyPr anchor="b">
            <a:normAutofit/>
          </a:bodyPr>
          <a:lstStyle/>
          <a:p>
            <a:pPr algn="r"/>
            <a:endParaRPr lang="en-US"/>
          </a:p>
        </p:txBody>
      </p:sp>
      <p:sp>
        <p:nvSpPr>
          <p:cNvPr id="14" name="Slide Number Placeholder 16">
            <a:extLst>
              <a:ext uri="{FF2B5EF4-FFF2-40B4-BE49-F238E27FC236}">
                <a16:creationId xmlns:a16="http://schemas.microsoft.com/office/drawing/2014/main" id="{E8226B91-0A80-0B15-7F9A-8B178074886A}"/>
              </a:ext>
            </a:extLst>
          </p:cNvPr>
          <p:cNvSpPr>
            <a:spLocks noGrp="1"/>
          </p:cNvSpPr>
          <p:nvPr>
            <p:ph type="sldNum" sz="quarter" idx="12"/>
          </p:nvPr>
        </p:nvSpPr>
        <p:spPr>
          <a:xfrm>
            <a:off x="10728107" y="6199188"/>
            <a:ext cx="619125" cy="365125"/>
          </a:xfrm>
        </p:spPr>
        <p:txBody>
          <a:bodyPr>
            <a:normAutofit/>
          </a:bodyPr>
          <a:lstStyle/>
          <a:p>
            <a:pPr>
              <a:spcAft>
                <a:spcPts val="600"/>
              </a:spcAft>
            </a:pPr>
            <a:fld id="{1437450A-6C25-4B4D-B27D-E1E9B2CE4682}" type="slidenum">
              <a:rPr lang="en-US" smtClean="0"/>
              <a:pPr>
                <a:spcAft>
                  <a:spcPts val="600"/>
                </a:spcAft>
              </a:pPr>
              <a:t>24</a:t>
            </a:fld>
            <a:endParaRPr lang="en-US"/>
          </a:p>
        </p:txBody>
      </p:sp>
    </p:spTree>
    <p:extLst>
      <p:ext uri="{BB962C8B-B14F-4D97-AF65-F5344CB8AC3E}">
        <p14:creationId xmlns:p14="http://schemas.microsoft.com/office/powerpoint/2010/main" val="291942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6866BF-907B-F3CF-1C75-682CE4654A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6A0EBA-CF02-9F8F-3400-6D3324AA86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1372853" y="1225309"/>
            <a:ext cx="9446293" cy="678613"/>
          </a:xfrm>
        </p:spPr>
        <p:txBody>
          <a:bodyPr anchor="ctr">
            <a:normAutofit/>
          </a:bodyPr>
          <a:lstStyle/>
          <a:p>
            <a:r>
              <a:rPr lang="en-US" dirty="0"/>
              <a:t>Mitigation strategies</a:t>
            </a:r>
          </a:p>
        </p:txBody>
      </p:sp>
      <p:sp>
        <p:nvSpPr>
          <p:cNvPr id="13" name="Slide Number Placeholder 9">
            <a:extLst>
              <a:ext uri="{FF2B5EF4-FFF2-40B4-BE49-F238E27FC236}">
                <a16:creationId xmlns:a16="http://schemas.microsoft.com/office/drawing/2014/main" id="{7FAFA6F5-E91F-C30E-BCAF-01C3F9CB40CF}"/>
              </a:ext>
            </a:extLst>
          </p:cNvPr>
          <p:cNvSpPr>
            <a:spLocks noGrp="1"/>
          </p:cNvSpPr>
          <p:nvPr>
            <p:ph type="sldNum" sz="quarter" idx="12"/>
          </p:nvPr>
        </p:nvSpPr>
        <p:spPr>
          <a:xfrm>
            <a:off x="10728107" y="6199188"/>
            <a:ext cx="619125" cy="365125"/>
          </a:xfrm>
        </p:spPr>
        <p:txBody>
          <a:bodyPr>
            <a:normAutofit/>
          </a:bodyPr>
          <a:lstStyle/>
          <a:p>
            <a:pPr>
              <a:spcAft>
                <a:spcPts val="600"/>
              </a:spcAft>
            </a:pPr>
            <a:fld id="{1437450A-6C25-4B4D-B27D-E1E9B2CE4682}" type="slidenum">
              <a:rPr lang="en-US" smtClean="0"/>
              <a:pPr>
                <a:spcAft>
                  <a:spcPts val="600"/>
                </a:spcAft>
              </a:pPr>
              <a:t>25</a:t>
            </a:fld>
            <a:endParaRPr lang="en-US"/>
          </a:p>
        </p:txBody>
      </p:sp>
      <p:graphicFrame>
        <p:nvGraphicFramePr>
          <p:cNvPr id="15" name="Content Placeholder">
            <a:extLst>
              <a:ext uri="{FF2B5EF4-FFF2-40B4-BE49-F238E27FC236}">
                <a16:creationId xmlns:a16="http://schemas.microsoft.com/office/drawing/2014/main" id="{DB364A1E-D9AB-FC3D-44C8-71ABE934F674}"/>
              </a:ext>
            </a:extLst>
          </p:cNvPr>
          <p:cNvGraphicFramePr>
            <a:graphicFrameLocks noGrp="1"/>
          </p:cNvGraphicFramePr>
          <p:nvPr>
            <p:ph idx="1"/>
            <p:extLst>
              <p:ext uri="{D42A27DB-BD31-4B8C-83A1-F6EECF244321}">
                <p14:modId xmlns:p14="http://schemas.microsoft.com/office/powerpoint/2010/main" val="743317125"/>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1430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5411B-F857-11E8-D36F-DF851E0CB5C1}"/>
              </a:ext>
            </a:extLst>
          </p:cNvPr>
          <p:cNvSpPr>
            <a:spLocks noGrp="1"/>
          </p:cNvSpPr>
          <p:nvPr>
            <p:ph type="title"/>
          </p:nvPr>
        </p:nvSpPr>
        <p:spPr>
          <a:xfrm>
            <a:off x="668513" y="1093405"/>
            <a:ext cx="4394103" cy="2102278"/>
          </a:xfrm>
        </p:spPr>
        <p:txBody>
          <a:bodyPr>
            <a:normAutofit/>
          </a:bodyPr>
          <a:lstStyle/>
          <a:p>
            <a:r>
              <a:rPr lang="en-US" dirty="0">
                <a:ea typeface="+mj-lt"/>
                <a:cs typeface="+mj-lt"/>
              </a:rPr>
              <a:t>Reducing greenhouse gas emissions:</a:t>
            </a:r>
            <a:endParaRPr lang="en-US" dirty="0"/>
          </a:p>
        </p:txBody>
      </p:sp>
      <p:sp>
        <p:nvSpPr>
          <p:cNvPr id="3" name="Content Placeholder 2">
            <a:extLst>
              <a:ext uri="{FF2B5EF4-FFF2-40B4-BE49-F238E27FC236}">
                <a16:creationId xmlns:a16="http://schemas.microsoft.com/office/drawing/2014/main" id="{C0469412-4BB8-CA01-7235-4FC11D5298AB}"/>
              </a:ext>
            </a:extLst>
          </p:cNvPr>
          <p:cNvSpPr>
            <a:spLocks noGrp="1"/>
          </p:cNvSpPr>
          <p:nvPr>
            <p:ph idx="1"/>
          </p:nvPr>
        </p:nvSpPr>
        <p:spPr>
          <a:xfrm>
            <a:off x="668513" y="3195683"/>
            <a:ext cx="4778567" cy="2179882"/>
          </a:xfrm>
        </p:spPr>
        <p:txBody>
          <a:bodyPr vert="horz" lIns="91440" tIns="45720" rIns="91440" bIns="45720" rtlCol="0" anchor="t">
            <a:noAutofit/>
          </a:bodyPr>
          <a:lstStyle/>
          <a:p>
            <a:pPr>
              <a:lnSpc>
                <a:spcPct val="110000"/>
              </a:lnSpc>
            </a:pPr>
            <a:r>
              <a:rPr lang="en-US" dirty="0">
                <a:ea typeface="+mn-lt"/>
                <a:cs typeface="+mn-lt"/>
              </a:rPr>
              <a:t>Reducing greenhouse gas emissions is a key mitigation strategy for climate change.</a:t>
            </a:r>
          </a:p>
          <a:p>
            <a:pPr>
              <a:lnSpc>
                <a:spcPct val="110000"/>
              </a:lnSpc>
            </a:pPr>
            <a:r>
              <a:rPr lang="en-US" dirty="0">
                <a:ea typeface="+mn-lt"/>
                <a:cs typeface="+mn-lt"/>
              </a:rPr>
              <a:t>Policies such as carbon pricing, emissions reduction targets, and energy efficiency measures can achieve this by reducing fossil fuel consumption.</a:t>
            </a:r>
            <a:endParaRPr lang="en-US" dirty="0"/>
          </a:p>
        </p:txBody>
      </p:sp>
      <p:sp>
        <p:nvSpPr>
          <p:cNvPr id="11" name="Rectangle 10">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5400" y="953965"/>
            <a:ext cx="4164100"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1CA3DEEA-F915-BC31-C5CB-0BD496C83008}"/>
              </a:ext>
            </a:extLst>
          </p:cNvPr>
          <p:cNvPicPr>
            <a:picLocks noChangeAspect="1"/>
          </p:cNvPicPr>
          <p:nvPr/>
        </p:nvPicPr>
        <p:blipFill>
          <a:blip r:embed="rId2"/>
          <a:stretch>
            <a:fillRect/>
          </a:stretch>
        </p:blipFill>
        <p:spPr>
          <a:xfrm>
            <a:off x="6115593" y="2196324"/>
            <a:ext cx="4344237" cy="2465354"/>
          </a:xfrm>
          <a:prstGeom prst="rect">
            <a:avLst/>
          </a:prstGeom>
        </p:spPr>
      </p:pic>
    </p:spTree>
    <p:extLst>
      <p:ext uri="{BB962C8B-B14F-4D97-AF65-F5344CB8AC3E}">
        <p14:creationId xmlns:p14="http://schemas.microsoft.com/office/powerpoint/2010/main" val="209928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BA49C4-1DD2-E778-4348-0B14B85F65C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9786" y="952500"/>
            <a:ext cx="3005649"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A2953-3985-B19B-04EA-DFA07F6F0577}"/>
              </a:ext>
            </a:extLst>
          </p:cNvPr>
          <p:cNvSpPr>
            <a:spLocks noGrp="1"/>
          </p:cNvSpPr>
          <p:nvPr>
            <p:ph type="title"/>
          </p:nvPr>
        </p:nvSpPr>
        <p:spPr>
          <a:xfrm>
            <a:off x="5518649" y="1468050"/>
            <a:ext cx="6384365" cy="1425374"/>
          </a:xfrm>
        </p:spPr>
        <p:txBody>
          <a:bodyPr>
            <a:normAutofit/>
          </a:bodyPr>
          <a:lstStyle/>
          <a:p>
            <a:r>
              <a:rPr lang="en-US" dirty="0">
                <a:ea typeface="+mj-lt"/>
                <a:cs typeface="+mj-lt"/>
              </a:rPr>
              <a:t>Promoting renewable energy:</a:t>
            </a:r>
            <a:endParaRPr lang="en-US" dirty="0"/>
          </a:p>
        </p:txBody>
      </p:sp>
      <p:pic>
        <p:nvPicPr>
          <p:cNvPr id="4" name="Picture 4" descr="A picture containing sky, outdoor object, solar cell&#10;&#10;Description automatically generated">
            <a:extLst>
              <a:ext uri="{FF2B5EF4-FFF2-40B4-BE49-F238E27FC236}">
                <a16:creationId xmlns:a16="http://schemas.microsoft.com/office/drawing/2014/main" id="{BC09A769-5FF5-0401-2CBA-8B95F03AD262}"/>
              </a:ext>
            </a:extLst>
          </p:cNvPr>
          <p:cNvPicPr>
            <a:picLocks noChangeAspect="1"/>
          </p:cNvPicPr>
          <p:nvPr/>
        </p:nvPicPr>
        <p:blipFill>
          <a:blip r:embed="rId2"/>
          <a:stretch>
            <a:fillRect/>
          </a:stretch>
        </p:blipFill>
        <p:spPr>
          <a:xfrm>
            <a:off x="1114425" y="1633964"/>
            <a:ext cx="2905186" cy="1634167"/>
          </a:xfrm>
          <a:prstGeom prst="rect">
            <a:avLst/>
          </a:prstGeom>
        </p:spPr>
      </p:pic>
      <p:pic>
        <p:nvPicPr>
          <p:cNvPr id="5" name="Picture 5" descr="Solar panels on a roof&#10;&#10;Description automatically generated">
            <a:extLst>
              <a:ext uri="{FF2B5EF4-FFF2-40B4-BE49-F238E27FC236}">
                <a16:creationId xmlns:a16="http://schemas.microsoft.com/office/drawing/2014/main" id="{8C655113-87F8-FD2B-4AE2-C10E7B747810}"/>
              </a:ext>
            </a:extLst>
          </p:cNvPr>
          <p:cNvPicPr>
            <a:picLocks noChangeAspect="1"/>
          </p:cNvPicPr>
          <p:nvPr/>
        </p:nvPicPr>
        <p:blipFill>
          <a:blip r:embed="rId3"/>
          <a:stretch>
            <a:fillRect/>
          </a:stretch>
        </p:blipFill>
        <p:spPr>
          <a:xfrm>
            <a:off x="2552467" y="3589865"/>
            <a:ext cx="2862216" cy="1609996"/>
          </a:xfrm>
          <a:prstGeom prst="rect">
            <a:avLst/>
          </a:prstGeom>
        </p:spPr>
      </p:pic>
      <p:sp>
        <p:nvSpPr>
          <p:cNvPr id="3" name="Content Placeholder 2">
            <a:extLst>
              <a:ext uri="{FF2B5EF4-FFF2-40B4-BE49-F238E27FC236}">
                <a16:creationId xmlns:a16="http://schemas.microsoft.com/office/drawing/2014/main" id="{B4A86B37-5D68-149D-62A6-20AB8C96A6E6}"/>
              </a:ext>
            </a:extLst>
          </p:cNvPr>
          <p:cNvSpPr>
            <a:spLocks noGrp="1"/>
          </p:cNvSpPr>
          <p:nvPr>
            <p:ph idx="1"/>
          </p:nvPr>
        </p:nvSpPr>
        <p:spPr>
          <a:xfrm>
            <a:off x="6338241" y="2893424"/>
            <a:ext cx="4745182" cy="2306437"/>
          </a:xfrm>
        </p:spPr>
        <p:txBody>
          <a:bodyPr vert="horz" lIns="91440" tIns="45720" rIns="91440" bIns="45720" rtlCol="0" anchor="t">
            <a:noAutofit/>
          </a:bodyPr>
          <a:lstStyle/>
          <a:p>
            <a:pPr>
              <a:lnSpc>
                <a:spcPct val="110000"/>
              </a:lnSpc>
            </a:pPr>
            <a:r>
              <a:rPr lang="en-US" dirty="0">
                <a:ea typeface="+mn-lt"/>
                <a:cs typeface="+mn-lt"/>
              </a:rPr>
              <a:t>Promoting renewable energy sources, like wind, solar, and hydropower, is a crucial mitigation strategy for climate change.</a:t>
            </a:r>
          </a:p>
          <a:p>
            <a:pPr>
              <a:lnSpc>
                <a:spcPct val="110000"/>
              </a:lnSpc>
            </a:pPr>
            <a:r>
              <a:rPr lang="en-US" dirty="0">
                <a:ea typeface="+mn-lt"/>
                <a:cs typeface="+mn-lt"/>
              </a:rPr>
              <a:t>Policies like subsidies, energy efficiency standards, and renewable energy requirements can help achieve this.</a:t>
            </a:r>
            <a:endParaRPr lang="en-US" dirty="0"/>
          </a:p>
        </p:txBody>
      </p:sp>
    </p:spTree>
    <p:extLst>
      <p:ext uri="{BB962C8B-B14F-4D97-AF65-F5344CB8AC3E}">
        <p14:creationId xmlns:p14="http://schemas.microsoft.com/office/powerpoint/2010/main" val="497655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65A89-6200-3FB4-4A4D-F44B84BBD0DA}"/>
              </a:ext>
            </a:extLst>
          </p:cNvPr>
          <p:cNvSpPr>
            <a:spLocks noGrp="1"/>
          </p:cNvSpPr>
          <p:nvPr>
            <p:ph type="title"/>
          </p:nvPr>
        </p:nvSpPr>
        <p:spPr>
          <a:xfrm>
            <a:off x="313301" y="1111976"/>
            <a:ext cx="4529185" cy="1778906"/>
          </a:xfrm>
        </p:spPr>
        <p:txBody>
          <a:bodyPr>
            <a:noAutofit/>
          </a:bodyPr>
          <a:lstStyle/>
          <a:p>
            <a:r>
              <a:rPr lang="en-US" dirty="0">
                <a:ea typeface="+mj-lt"/>
                <a:cs typeface="+mj-lt"/>
              </a:rPr>
              <a:t>Encouraging sustainable transportation:</a:t>
            </a:r>
            <a:endParaRPr lang="en-US" dirty="0"/>
          </a:p>
        </p:txBody>
      </p:sp>
      <p:sp>
        <p:nvSpPr>
          <p:cNvPr id="3" name="Content Placeholder 2">
            <a:extLst>
              <a:ext uri="{FF2B5EF4-FFF2-40B4-BE49-F238E27FC236}">
                <a16:creationId xmlns:a16="http://schemas.microsoft.com/office/drawing/2014/main" id="{C33ACE74-C200-498F-954F-2665D80A60F5}"/>
              </a:ext>
            </a:extLst>
          </p:cNvPr>
          <p:cNvSpPr>
            <a:spLocks noGrp="1"/>
          </p:cNvSpPr>
          <p:nvPr>
            <p:ph idx="1"/>
          </p:nvPr>
        </p:nvSpPr>
        <p:spPr>
          <a:xfrm>
            <a:off x="313301" y="2890882"/>
            <a:ext cx="5488992" cy="2373845"/>
          </a:xfrm>
        </p:spPr>
        <p:txBody>
          <a:bodyPr vert="horz" lIns="91440" tIns="45720" rIns="91440" bIns="45720" rtlCol="0" anchor="t">
            <a:noAutofit/>
          </a:bodyPr>
          <a:lstStyle/>
          <a:p>
            <a:r>
              <a:rPr lang="en-US" dirty="0">
                <a:ea typeface="+mn-lt"/>
                <a:cs typeface="+mn-lt"/>
              </a:rPr>
              <a:t>Sustainable transportation options are crucial for mitigating climate change as it is a significant source of greenhouse gas emissions.</a:t>
            </a:r>
          </a:p>
          <a:p>
            <a:r>
              <a:rPr lang="en-US" dirty="0">
                <a:ea typeface="+mn-lt"/>
                <a:cs typeface="+mn-lt"/>
              </a:rPr>
              <a:t>Strategies include promoting public transportation, investing in bike lanes, pedestrian infrastructure, and incentivizing electric vehicles.</a:t>
            </a:r>
            <a:endParaRPr lang="en-US" dirty="0"/>
          </a:p>
        </p:txBody>
      </p:sp>
      <p:sp>
        <p:nvSpPr>
          <p:cNvPr id="11" name="Rectangle 10">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5400" y="953965"/>
            <a:ext cx="4164100"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EGO, toy&#10;&#10;Description automatically generated">
            <a:extLst>
              <a:ext uri="{FF2B5EF4-FFF2-40B4-BE49-F238E27FC236}">
                <a16:creationId xmlns:a16="http://schemas.microsoft.com/office/drawing/2014/main" id="{154AD8E7-6862-03D0-E94A-0CD64360A4C7}"/>
              </a:ext>
            </a:extLst>
          </p:cNvPr>
          <p:cNvPicPr>
            <a:picLocks noChangeAspect="1"/>
          </p:cNvPicPr>
          <p:nvPr/>
        </p:nvPicPr>
        <p:blipFill>
          <a:blip r:embed="rId2"/>
          <a:stretch>
            <a:fillRect/>
          </a:stretch>
        </p:blipFill>
        <p:spPr>
          <a:xfrm>
            <a:off x="6115593" y="1979112"/>
            <a:ext cx="4344237" cy="2899778"/>
          </a:xfrm>
          <a:prstGeom prst="rect">
            <a:avLst/>
          </a:prstGeom>
        </p:spPr>
      </p:pic>
    </p:spTree>
    <p:extLst>
      <p:ext uri="{BB962C8B-B14F-4D97-AF65-F5344CB8AC3E}">
        <p14:creationId xmlns:p14="http://schemas.microsoft.com/office/powerpoint/2010/main" val="164173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436866BF-907B-F3CF-1C75-682CE4654A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736A0EBA-CF02-9F8F-3400-6D3324AA86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1372853" y="1225309"/>
            <a:ext cx="9446293" cy="678613"/>
          </a:xfrm>
        </p:spPr>
        <p:txBody>
          <a:bodyPr anchor="ctr">
            <a:normAutofit/>
          </a:bodyPr>
          <a:lstStyle/>
          <a:p>
            <a:r>
              <a:rPr lang="en-US" dirty="0"/>
              <a:t>Adaptation strategies</a:t>
            </a:r>
          </a:p>
        </p:txBody>
      </p:sp>
      <p:sp>
        <p:nvSpPr>
          <p:cNvPr id="13" name="Slide Number Placeholder 9">
            <a:extLst>
              <a:ext uri="{FF2B5EF4-FFF2-40B4-BE49-F238E27FC236}">
                <a16:creationId xmlns:a16="http://schemas.microsoft.com/office/drawing/2014/main" id="{7FAFA6F5-E91F-C30E-BCAF-01C3F9CB40CF}"/>
              </a:ext>
            </a:extLst>
          </p:cNvPr>
          <p:cNvSpPr>
            <a:spLocks noGrp="1"/>
          </p:cNvSpPr>
          <p:nvPr>
            <p:ph type="sldNum" sz="quarter" idx="12"/>
          </p:nvPr>
        </p:nvSpPr>
        <p:spPr>
          <a:xfrm>
            <a:off x="10728107" y="6199188"/>
            <a:ext cx="619125" cy="365125"/>
          </a:xfrm>
        </p:spPr>
        <p:txBody>
          <a:bodyPr>
            <a:normAutofit/>
          </a:bodyPr>
          <a:lstStyle/>
          <a:p>
            <a:pPr>
              <a:spcAft>
                <a:spcPts val="600"/>
              </a:spcAft>
            </a:pPr>
            <a:fld id="{1437450A-6C25-4B4D-B27D-E1E9B2CE4682}" type="slidenum">
              <a:rPr lang="en-US" smtClean="0"/>
              <a:pPr>
                <a:spcAft>
                  <a:spcPts val="600"/>
                </a:spcAft>
              </a:pPr>
              <a:t>29</a:t>
            </a:fld>
            <a:endParaRPr lang="en-US"/>
          </a:p>
        </p:txBody>
      </p:sp>
      <p:graphicFrame>
        <p:nvGraphicFramePr>
          <p:cNvPr id="25" name="Content Placeholder">
            <a:extLst>
              <a:ext uri="{FF2B5EF4-FFF2-40B4-BE49-F238E27FC236}">
                <a16:creationId xmlns:a16="http://schemas.microsoft.com/office/drawing/2014/main" id="{42F65C99-7CC6-9B78-3FB0-489065F9BD1A}"/>
              </a:ext>
            </a:extLst>
          </p:cNvPr>
          <p:cNvGraphicFramePr>
            <a:graphicFrameLocks noGrp="1"/>
          </p:cNvGraphicFramePr>
          <p:nvPr>
            <p:ph idx="1"/>
            <p:extLst>
              <p:ext uri="{D42A27DB-BD31-4B8C-83A1-F6EECF244321}">
                <p14:modId xmlns:p14="http://schemas.microsoft.com/office/powerpoint/2010/main" val="3944539666"/>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8417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6866BF-907B-F3CF-1C75-682CE4654A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6A0EBA-CF02-9F8F-3400-6D3324AA86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1372853" y="1225309"/>
            <a:ext cx="9446293" cy="678613"/>
          </a:xfrm>
        </p:spPr>
        <p:txBody>
          <a:bodyPr anchor="ctr">
            <a:normAutofit/>
          </a:bodyPr>
          <a:lstStyle/>
          <a:p>
            <a:r>
              <a:rPr lang="en-US" dirty="0"/>
              <a:t>I. Introduction</a:t>
            </a:r>
          </a:p>
        </p:txBody>
      </p:sp>
      <p:sp>
        <p:nvSpPr>
          <p:cNvPr id="13" name="Slide Number Placeholder 9">
            <a:extLst>
              <a:ext uri="{FF2B5EF4-FFF2-40B4-BE49-F238E27FC236}">
                <a16:creationId xmlns:a16="http://schemas.microsoft.com/office/drawing/2014/main" id="{7FAFA6F5-E91F-C30E-BCAF-01C3F9CB40CF}"/>
              </a:ext>
            </a:extLst>
          </p:cNvPr>
          <p:cNvSpPr>
            <a:spLocks noGrp="1"/>
          </p:cNvSpPr>
          <p:nvPr>
            <p:ph type="sldNum" sz="quarter" idx="12"/>
          </p:nvPr>
        </p:nvSpPr>
        <p:spPr>
          <a:xfrm>
            <a:off x="10728107" y="6199188"/>
            <a:ext cx="619125" cy="365125"/>
          </a:xfrm>
        </p:spPr>
        <p:txBody>
          <a:bodyPr>
            <a:normAutofit/>
          </a:bodyPr>
          <a:lstStyle/>
          <a:p>
            <a:pPr>
              <a:spcAft>
                <a:spcPts val="600"/>
              </a:spcAft>
            </a:pPr>
            <a:fld id="{1437450A-6C25-4B4D-B27D-E1E9B2CE4682}" type="slidenum">
              <a:rPr lang="en-US" smtClean="0"/>
              <a:pPr>
                <a:spcAft>
                  <a:spcPts val="600"/>
                </a:spcAft>
              </a:pPr>
              <a:t>3</a:t>
            </a:fld>
            <a:endParaRPr lang="en-US"/>
          </a:p>
        </p:txBody>
      </p:sp>
      <p:graphicFrame>
        <p:nvGraphicFramePr>
          <p:cNvPr id="15" name="Content Placeholder">
            <a:extLst>
              <a:ext uri="{FF2B5EF4-FFF2-40B4-BE49-F238E27FC236}">
                <a16:creationId xmlns:a16="http://schemas.microsoft.com/office/drawing/2014/main" id="{0297347D-85D4-BD54-83D4-8B0C02C346B3}"/>
              </a:ext>
            </a:extLst>
          </p:cNvPr>
          <p:cNvGraphicFramePr>
            <a:graphicFrameLocks noGrp="1"/>
          </p:cNvGraphicFramePr>
          <p:nvPr>
            <p:ph idx="1"/>
            <p:extLst>
              <p:ext uri="{D42A27DB-BD31-4B8C-83A1-F6EECF244321}">
                <p14:modId xmlns:p14="http://schemas.microsoft.com/office/powerpoint/2010/main" val="3154719081"/>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0732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39EA3F-7085-DAF3-4459-44783D2AE2D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3614" y="952500"/>
            <a:ext cx="2934401"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721C90-3585-15CA-5A83-0B6A5265F234}"/>
              </a:ext>
            </a:extLst>
          </p:cNvPr>
          <p:cNvSpPr>
            <a:spLocks noGrp="1"/>
          </p:cNvSpPr>
          <p:nvPr>
            <p:ph type="title"/>
          </p:nvPr>
        </p:nvSpPr>
        <p:spPr>
          <a:xfrm>
            <a:off x="5191985" y="1137755"/>
            <a:ext cx="6446044" cy="2386445"/>
          </a:xfrm>
        </p:spPr>
        <p:txBody>
          <a:bodyPr>
            <a:noAutofit/>
          </a:bodyPr>
          <a:lstStyle/>
          <a:p>
            <a:r>
              <a:rPr lang="en-US" dirty="0">
                <a:ea typeface="+mj-lt"/>
                <a:cs typeface="+mj-lt"/>
              </a:rPr>
              <a:t>Building infrastructure to protect against rising sea levels:</a:t>
            </a:r>
            <a:endParaRPr lang="en-US" dirty="0"/>
          </a:p>
        </p:txBody>
      </p:sp>
      <p:pic>
        <p:nvPicPr>
          <p:cNvPr id="4" name="Picture 4">
            <a:extLst>
              <a:ext uri="{FF2B5EF4-FFF2-40B4-BE49-F238E27FC236}">
                <a16:creationId xmlns:a16="http://schemas.microsoft.com/office/drawing/2014/main" id="{C8E90111-D249-2ED0-290D-B4A7A69E810E}"/>
              </a:ext>
            </a:extLst>
          </p:cNvPr>
          <p:cNvPicPr>
            <a:picLocks noChangeAspect="1"/>
          </p:cNvPicPr>
          <p:nvPr/>
        </p:nvPicPr>
        <p:blipFill rotWithShape="1">
          <a:blip r:embed="rId2"/>
          <a:srcRect t="15809" r="-3" b="6591"/>
          <a:stretch/>
        </p:blipFill>
        <p:spPr>
          <a:xfrm>
            <a:off x="952501" y="1700691"/>
            <a:ext cx="2958820" cy="3465636"/>
          </a:xfrm>
          <a:prstGeom prst="rect">
            <a:avLst/>
          </a:prstGeom>
        </p:spPr>
      </p:pic>
      <p:sp>
        <p:nvSpPr>
          <p:cNvPr id="3" name="Content Placeholder 2">
            <a:extLst>
              <a:ext uri="{FF2B5EF4-FFF2-40B4-BE49-F238E27FC236}">
                <a16:creationId xmlns:a16="http://schemas.microsoft.com/office/drawing/2014/main" id="{F1CCEEFE-C828-F303-3677-27959D6CBA4E}"/>
              </a:ext>
            </a:extLst>
          </p:cNvPr>
          <p:cNvSpPr>
            <a:spLocks noGrp="1"/>
          </p:cNvSpPr>
          <p:nvPr>
            <p:ph idx="1"/>
          </p:nvPr>
        </p:nvSpPr>
        <p:spPr>
          <a:xfrm>
            <a:off x="5551684" y="3524200"/>
            <a:ext cx="5726647" cy="2279435"/>
          </a:xfrm>
        </p:spPr>
        <p:txBody>
          <a:bodyPr vert="horz" lIns="91440" tIns="45720" rIns="91440" bIns="45720" rtlCol="0" anchor="t">
            <a:normAutofit/>
          </a:bodyPr>
          <a:lstStyle/>
          <a:p>
            <a:r>
              <a:rPr lang="en-US" dirty="0">
                <a:ea typeface="+mn-lt"/>
                <a:cs typeface="+mn-lt"/>
              </a:rPr>
              <a:t>As sea levels rise due to climate change, coastal communities will be increasingly vulnerable to flooding and storm surges.</a:t>
            </a:r>
          </a:p>
          <a:p>
            <a:r>
              <a:rPr lang="en-US" dirty="0">
                <a:ea typeface="+mn-lt"/>
                <a:cs typeface="+mn-lt"/>
              </a:rPr>
              <a:t>One key adaptation strategy is to build infrastructure to protect against these impacts, such as sea walls, levees, and other flood protection measures.</a:t>
            </a:r>
            <a:endParaRPr lang="en-US" dirty="0"/>
          </a:p>
        </p:txBody>
      </p:sp>
    </p:spTree>
    <p:extLst>
      <p:ext uri="{BB962C8B-B14F-4D97-AF65-F5344CB8AC3E}">
        <p14:creationId xmlns:p14="http://schemas.microsoft.com/office/powerpoint/2010/main" val="1334592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8320AB-ABEB-8756-D4F7-208D0D76C244}"/>
              </a:ext>
            </a:extLst>
          </p:cNvPr>
          <p:cNvSpPr>
            <a:spLocks noGrp="1"/>
          </p:cNvSpPr>
          <p:nvPr>
            <p:ph type="title"/>
          </p:nvPr>
        </p:nvSpPr>
        <p:spPr>
          <a:xfrm>
            <a:off x="476250" y="1217205"/>
            <a:ext cx="5152639" cy="1944579"/>
          </a:xfrm>
        </p:spPr>
        <p:txBody>
          <a:bodyPr>
            <a:noAutofit/>
          </a:bodyPr>
          <a:lstStyle/>
          <a:p>
            <a:pPr>
              <a:lnSpc>
                <a:spcPct val="110000"/>
              </a:lnSpc>
            </a:pPr>
            <a:r>
              <a:rPr lang="en-US" dirty="0">
                <a:ea typeface="+mj-lt"/>
                <a:cs typeface="+mj-lt"/>
              </a:rPr>
              <a:t>Implementing drought-resistant agriculture:</a:t>
            </a:r>
            <a:endParaRPr lang="en-US" dirty="0"/>
          </a:p>
        </p:txBody>
      </p:sp>
      <p:sp>
        <p:nvSpPr>
          <p:cNvPr id="3" name="Content Placeholder 2">
            <a:extLst>
              <a:ext uri="{FF2B5EF4-FFF2-40B4-BE49-F238E27FC236}">
                <a16:creationId xmlns:a16="http://schemas.microsoft.com/office/drawing/2014/main" id="{6E11CFF3-9C8D-819C-C3AF-9C4616B98290}"/>
              </a:ext>
            </a:extLst>
          </p:cNvPr>
          <p:cNvSpPr>
            <a:spLocks noGrp="1"/>
          </p:cNvSpPr>
          <p:nvPr>
            <p:ph idx="1"/>
          </p:nvPr>
        </p:nvSpPr>
        <p:spPr>
          <a:xfrm>
            <a:off x="476250" y="3167976"/>
            <a:ext cx="5163093" cy="2166027"/>
          </a:xfrm>
        </p:spPr>
        <p:txBody>
          <a:bodyPr vert="horz" lIns="91440" tIns="45720" rIns="91440" bIns="45720" rtlCol="0" anchor="t">
            <a:noAutofit/>
          </a:bodyPr>
          <a:lstStyle/>
          <a:p>
            <a:r>
              <a:rPr lang="en-US" dirty="0">
                <a:ea typeface="+mn-lt"/>
                <a:cs typeface="+mn-lt"/>
              </a:rPr>
              <a:t>Adapting to more frequent and severe droughts caused by climate change requires implementing drought-resistant agriculture techniques, such as planting drought-tolerant crops and implementing efficient irrigation systems.</a:t>
            </a:r>
            <a:endParaRPr lang="en-US" dirty="0"/>
          </a:p>
        </p:txBody>
      </p:sp>
      <p:sp>
        <p:nvSpPr>
          <p:cNvPr id="14" name="Rectangle 10">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5400" y="953965"/>
            <a:ext cx="4164100"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grass, outdoor&#10;&#10;Description automatically generated">
            <a:extLst>
              <a:ext uri="{FF2B5EF4-FFF2-40B4-BE49-F238E27FC236}">
                <a16:creationId xmlns:a16="http://schemas.microsoft.com/office/drawing/2014/main" id="{11941CEF-1A28-E0A2-6BCE-54BD9D82DCB4}"/>
              </a:ext>
            </a:extLst>
          </p:cNvPr>
          <p:cNvPicPr>
            <a:picLocks noChangeAspect="1"/>
          </p:cNvPicPr>
          <p:nvPr/>
        </p:nvPicPr>
        <p:blipFill>
          <a:blip r:embed="rId2"/>
          <a:stretch>
            <a:fillRect/>
          </a:stretch>
        </p:blipFill>
        <p:spPr>
          <a:xfrm>
            <a:off x="6115593" y="2027985"/>
            <a:ext cx="4344237" cy="2802032"/>
          </a:xfrm>
          <a:prstGeom prst="rect">
            <a:avLst/>
          </a:prstGeom>
        </p:spPr>
      </p:pic>
    </p:spTree>
    <p:extLst>
      <p:ext uri="{BB962C8B-B14F-4D97-AF65-F5344CB8AC3E}">
        <p14:creationId xmlns:p14="http://schemas.microsoft.com/office/powerpoint/2010/main" val="16006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39EA3F-7085-DAF3-4459-44783D2AE2D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3614" y="952500"/>
            <a:ext cx="2934401"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75433-B732-DC6B-CBD1-792A55F9407B}"/>
              </a:ext>
            </a:extLst>
          </p:cNvPr>
          <p:cNvSpPr>
            <a:spLocks noGrp="1"/>
          </p:cNvSpPr>
          <p:nvPr>
            <p:ph type="title"/>
          </p:nvPr>
        </p:nvSpPr>
        <p:spPr>
          <a:xfrm>
            <a:off x="4961360" y="1208716"/>
            <a:ext cx="6907294" cy="2066108"/>
          </a:xfrm>
        </p:spPr>
        <p:txBody>
          <a:bodyPr>
            <a:noAutofit/>
          </a:bodyPr>
          <a:lstStyle/>
          <a:p>
            <a:r>
              <a:rPr lang="en-US" dirty="0">
                <a:ea typeface="+mj-lt"/>
                <a:cs typeface="+mj-lt"/>
              </a:rPr>
              <a:t>Developing early warning systems for extreme weather events:</a:t>
            </a:r>
            <a:endParaRPr lang="en-US" dirty="0"/>
          </a:p>
        </p:txBody>
      </p:sp>
      <p:pic>
        <p:nvPicPr>
          <p:cNvPr id="5" name="Picture 5" descr="Diagram&#10;&#10;Description automatically generated">
            <a:extLst>
              <a:ext uri="{FF2B5EF4-FFF2-40B4-BE49-F238E27FC236}">
                <a16:creationId xmlns:a16="http://schemas.microsoft.com/office/drawing/2014/main" id="{7418628E-AB04-0793-BD85-083178BFEF0A}"/>
              </a:ext>
            </a:extLst>
          </p:cNvPr>
          <p:cNvPicPr>
            <a:picLocks noChangeAspect="1"/>
          </p:cNvPicPr>
          <p:nvPr/>
        </p:nvPicPr>
        <p:blipFill rotWithShape="1">
          <a:blip r:embed="rId2"/>
          <a:srcRect r="-1" b="7760"/>
          <a:stretch/>
        </p:blipFill>
        <p:spPr>
          <a:xfrm>
            <a:off x="952501" y="1700691"/>
            <a:ext cx="2958820" cy="3465636"/>
          </a:xfrm>
          <a:prstGeom prst="rect">
            <a:avLst/>
          </a:prstGeom>
        </p:spPr>
      </p:pic>
      <p:sp>
        <p:nvSpPr>
          <p:cNvPr id="3" name="Content Placeholder 2">
            <a:extLst>
              <a:ext uri="{FF2B5EF4-FFF2-40B4-BE49-F238E27FC236}">
                <a16:creationId xmlns:a16="http://schemas.microsoft.com/office/drawing/2014/main" id="{A36B4E67-6615-FF68-5E9A-A8F1410BB0BE}"/>
              </a:ext>
            </a:extLst>
          </p:cNvPr>
          <p:cNvSpPr>
            <a:spLocks noGrp="1"/>
          </p:cNvSpPr>
          <p:nvPr>
            <p:ph idx="1"/>
          </p:nvPr>
        </p:nvSpPr>
        <p:spPr>
          <a:xfrm>
            <a:off x="5588417" y="3274824"/>
            <a:ext cx="5653180" cy="2488667"/>
          </a:xfrm>
        </p:spPr>
        <p:txBody>
          <a:bodyPr vert="horz" lIns="91440" tIns="45720" rIns="91440" bIns="45720" rtlCol="0" anchor="t">
            <a:normAutofit/>
          </a:bodyPr>
          <a:lstStyle/>
          <a:p>
            <a:r>
              <a:rPr lang="en-US" dirty="0">
                <a:ea typeface="+mn-lt"/>
                <a:cs typeface="+mn-lt"/>
              </a:rPr>
              <a:t>Climate change is expected to lead to</a:t>
            </a:r>
            <a:br>
              <a:rPr lang="en-US" dirty="0">
                <a:ea typeface="+mn-lt"/>
                <a:cs typeface="+mn-lt"/>
              </a:rPr>
            </a:br>
            <a:r>
              <a:rPr lang="en-US" dirty="0">
                <a:ea typeface="+mn-lt"/>
                <a:cs typeface="+mn-lt"/>
              </a:rPr>
              <a:t>more frequent and severe extreme weather events, such as hurricanes, floods, and heatwaves.</a:t>
            </a:r>
          </a:p>
          <a:p>
            <a:r>
              <a:rPr lang="en-US" dirty="0">
                <a:ea typeface="+mn-lt"/>
                <a:cs typeface="+mn-lt"/>
              </a:rPr>
              <a:t> Developing early warning systems can help communities prepare for these events and</a:t>
            </a:r>
            <a:br>
              <a:rPr lang="en-US" dirty="0">
                <a:ea typeface="+mn-lt"/>
                <a:cs typeface="+mn-lt"/>
              </a:rPr>
            </a:br>
            <a:r>
              <a:rPr lang="en-US" dirty="0">
                <a:ea typeface="+mn-lt"/>
                <a:cs typeface="+mn-lt"/>
              </a:rPr>
              <a:t>reduce the risk of damage and loss of life.</a:t>
            </a:r>
            <a:endParaRPr lang="en-US" dirty="0"/>
          </a:p>
        </p:txBody>
      </p:sp>
    </p:spTree>
    <p:extLst>
      <p:ext uri="{BB962C8B-B14F-4D97-AF65-F5344CB8AC3E}">
        <p14:creationId xmlns:p14="http://schemas.microsoft.com/office/powerpoint/2010/main" val="3182265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C493F85-4BF4-2722-7AD6-4491C264856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E6A549-BA0F-650D-E1CE-08C55A93F62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024" y="967290"/>
            <a:ext cx="10278476" cy="49382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395695" y="1501795"/>
            <a:ext cx="5890930" cy="1927205"/>
          </a:xfrm>
        </p:spPr>
        <p:txBody>
          <a:bodyPr anchor="ctr">
            <a:normAutofit/>
          </a:bodyPr>
          <a:lstStyle/>
          <a:p>
            <a:pPr marL="571500" indent="-571500">
              <a:buFont typeface="+mj-lt"/>
              <a:buAutoNum type="romanUcPeriod" startAt="6"/>
            </a:pPr>
            <a:r>
              <a:rPr lang="en-US" dirty="0"/>
              <a:t>International cooperation and policy</a:t>
            </a:r>
          </a:p>
        </p:txBody>
      </p:sp>
      <p:sp>
        <p:nvSpPr>
          <p:cNvPr id="8" name="Subtitle 2">
            <a:extLst>
              <a:ext uri="{FF2B5EF4-FFF2-40B4-BE49-F238E27FC236}">
                <a16:creationId xmlns:a16="http://schemas.microsoft.com/office/drawing/2014/main" id="{8C9CBC84-F0D5-F7BE-6145-63C8057F4DF8}"/>
              </a:ext>
            </a:extLst>
          </p:cNvPr>
          <p:cNvSpPr>
            <a:spLocks noGrp="1"/>
          </p:cNvSpPr>
          <p:nvPr>
            <p:ph type="subTitle" idx="1"/>
          </p:nvPr>
        </p:nvSpPr>
        <p:spPr>
          <a:xfrm>
            <a:off x="5077358" y="4044467"/>
            <a:ext cx="5678017" cy="1376344"/>
          </a:xfrm>
        </p:spPr>
        <p:txBody>
          <a:bodyPr anchor="b">
            <a:normAutofit/>
          </a:bodyPr>
          <a:lstStyle/>
          <a:p>
            <a:pPr algn="r"/>
            <a:endParaRPr lang="en-US"/>
          </a:p>
        </p:txBody>
      </p:sp>
      <p:sp>
        <p:nvSpPr>
          <p:cNvPr id="14" name="Slide Number Placeholder 16">
            <a:extLst>
              <a:ext uri="{FF2B5EF4-FFF2-40B4-BE49-F238E27FC236}">
                <a16:creationId xmlns:a16="http://schemas.microsoft.com/office/drawing/2014/main" id="{E8226B91-0A80-0B15-7F9A-8B178074886A}"/>
              </a:ext>
            </a:extLst>
          </p:cNvPr>
          <p:cNvSpPr>
            <a:spLocks noGrp="1"/>
          </p:cNvSpPr>
          <p:nvPr>
            <p:ph type="sldNum" sz="quarter" idx="12"/>
          </p:nvPr>
        </p:nvSpPr>
        <p:spPr>
          <a:xfrm>
            <a:off x="10728107" y="6199188"/>
            <a:ext cx="619125" cy="365125"/>
          </a:xfrm>
        </p:spPr>
        <p:txBody>
          <a:bodyPr>
            <a:normAutofit/>
          </a:bodyPr>
          <a:lstStyle/>
          <a:p>
            <a:pPr>
              <a:spcAft>
                <a:spcPts val="600"/>
              </a:spcAft>
            </a:pPr>
            <a:fld id="{1437450A-6C25-4B4D-B27D-E1E9B2CE4682}" type="slidenum">
              <a:rPr lang="en-US" smtClean="0"/>
              <a:pPr>
                <a:spcAft>
                  <a:spcPts val="600"/>
                </a:spcAft>
              </a:pPr>
              <a:t>33</a:t>
            </a:fld>
            <a:endParaRPr lang="en-US"/>
          </a:p>
        </p:txBody>
      </p:sp>
    </p:spTree>
    <p:extLst>
      <p:ext uri="{BB962C8B-B14F-4D97-AF65-F5344CB8AC3E}">
        <p14:creationId xmlns:p14="http://schemas.microsoft.com/office/powerpoint/2010/main" val="210653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4641E3-D4CE-B03F-A53B-CFF6A086B138}"/>
              </a:ext>
            </a:extLst>
          </p:cNvPr>
          <p:cNvSpPr>
            <a:spLocks noGrp="1"/>
          </p:cNvSpPr>
          <p:nvPr>
            <p:ph idx="1"/>
          </p:nvPr>
        </p:nvSpPr>
        <p:spPr>
          <a:xfrm>
            <a:off x="522779" y="2465289"/>
            <a:ext cx="5070035" cy="2104074"/>
          </a:xfrm>
        </p:spPr>
        <p:txBody>
          <a:bodyPr vert="horz" lIns="91440" tIns="45720" rIns="91440" bIns="45720" rtlCol="0" anchor="t">
            <a:noAutofit/>
          </a:bodyPr>
          <a:lstStyle/>
          <a:p>
            <a:pPr>
              <a:lnSpc>
                <a:spcPct val="110000"/>
              </a:lnSpc>
            </a:pPr>
            <a:r>
              <a:rPr lang="en-US" dirty="0">
                <a:ea typeface="+mn-lt"/>
                <a:cs typeface="+mn-lt"/>
              </a:rPr>
              <a:t>The UNFCCC is the main international treaty for addressing climate change, signed by almost all countries worldwide to stabilize greenhouse gas concentrations and prevent dangerous human interference with the climate system.</a:t>
            </a:r>
            <a:endParaRPr lang="en-US" dirty="0"/>
          </a:p>
        </p:txBody>
      </p:sp>
      <p:sp>
        <p:nvSpPr>
          <p:cNvPr id="11" name="Rectangle 10">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5400" y="953965"/>
            <a:ext cx="4164100"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D919A86-331B-BEC8-AD94-6C3D821F21BB}"/>
              </a:ext>
            </a:extLst>
          </p:cNvPr>
          <p:cNvPicPr>
            <a:picLocks noChangeAspect="1"/>
          </p:cNvPicPr>
          <p:nvPr/>
        </p:nvPicPr>
        <p:blipFill>
          <a:blip r:embed="rId2"/>
          <a:stretch>
            <a:fillRect/>
          </a:stretch>
        </p:blipFill>
        <p:spPr>
          <a:xfrm>
            <a:off x="6115593" y="2288639"/>
            <a:ext cx="4344237" cy="2280724"/>
          </a:xfrm>
          <a:prstGeom prst="rect">
            <a:avLst/>
          </a:prstGeom>
        </p:spPr>
      </p:pic>
    </p:spTree>
    <p:extLst>
      <p:ext uri="{BB962C8B-B14F-4D97-AF65-F5344CB8AC3E}">
        <p14:creationId xmlns:p14="http://schemas.microsoft.com/office/powerpoint/2010/main" val="3890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2D69FB-D601-1AB3-9866-BD5D97800C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1168" y="952500"/>
            <a:ext cx="3453145"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EEE634-9E57-FFB1-715C-4138E76462DE}"/>
              </a:ext>
            </a:extLst>
          </p:cNvPr>
          <p:cNvSpPr>
            <a:spLocks noGrp="1"/>
          </p:cNvSpPr>
          <p:nvPr>
            <p:ph idx="1"/>
          </p:nvPr>
        </p:nvSpPr>
        <p:spPr>
          <a:xfrm>
            <a:off x="5937850" y="2160177"/>
            <a:ext cx="5677618" cy="2710154"/>
          </a:xfrm>
        </p:spPr>
        <p:txBody>
          <a:bodyPr vert="horz" lIns="91440" tIns="45720" rIns="91440" bIns="45720" rtlCol="0" anchor="t">
            <a:normAutofit/>
          </a:bodyPr>
          <a:lstStyle/>
          <a:p>
            <a:r>
              <a:rPr lang="en-US" dirty="0">
                <a:ea typeface="+mn-lt"/>
                <a:cs typeface="+mn-lt"/>
              </a:rPr>
              <a:t>COP27 is a vital gathering of world leaders, experts, and activists organized by the UNFCCC to accelerate efforts to reduce emissions and mitigate climate </a:t>
            </a:r>
            <a:r>
              <a:rPr lang="en-US" dirty="0" smtClean="0">
                <a:ea typeface="+mn-lt"/>
                <a:cs typeface="+mn-lt"/>
              </a:rPr>
              <a:t>change.</a:t>
            </a:r>
          </a:p>
          <a:p>
            <a:r>
              <a:rPr lang="en-US" dirty="0" smtClean="0">
                <a:ea typeface="+mn-lt"/>
                <a:cs typeface="+mn-lt"/>
              </a:rPr>
              <a:t>The </a:t>
            </a:r>
            <a:r>
              <a:rPr lang="en-US" dirty="0">
                <a:ea typeface="+mn-lt"/>
                <a:cs typeface="+mn-lt"/>
              </a:rPr>
              <a:t>goal is to limit global warming to below 1.5°C and shape the planet's future.</a:t>
            </a:r>
            <a:endParaRPr lang="en-US" dirty="0"/>
          </a:p>
        </p:txBody>
      </p:sp>
      <p:pic>
        <p:nvPicPr>
          <p:cNvPr id="6" name="Picture 5"/>
          <p:cNvPicPr>
            <a:picLocks noChangeAspect="1"/>
          </p:cNvPicPr>
          <p:nvPr/>
        </p:nvPicPr>
        <p:blipFill>
          <a:blip r:embed="rId2"/>
          <a:stretch>
            <a:fillRect/>
          </a:stretch>
        </p:blipFill>
        <p:spPr>
          <a:xfrm>
            <a:off x="916225" y="2168858"/>
            <a:ext cx="3681658" cy="2520281"/>
          </a:xfrm>
          <a:prstGeom prst="rect">
            <a:avLst/>
          </a:prstGeom>
        </p:spPr>
      </p:pic>
    </p:spTree>
    <p:extLst>
      <p:ext uri="{BB962C8B-B14F-4D97-AF65-F5344CB8AC3E}">
        <p14:creationId xmlns:p14="http://schemas.microsoft.com/office/powerpoint/2010/main" val="3898148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8BC871-0112-FCD1-5DAD-D89BCD6696D6}"/>
              </a:ext>
            </a:extLst>
          </p:cNvPr>
          <p:cNvSpPr>
            <a:spLocks noGrp="1"/>
          </p:cNvSpPr>
          <p:nvPr>
            <p:ph idx="1"/>
          </p:nvPr>
        </p:nvSpPr>
        <p:spPr>
          <a:xfrm>
            <a:off x="377407" y="2067383"/>
            <a:ext cx="5447044" cy="2716684"/>
          </a:xfrm>
        </p:spPr>
        <p:txBody>
          <a:bodyPr vert="horz" lIns="91440" tIns="45720" rIns="91440" bIns="45720" rtlCol="0" anchor="t">
            <a:normAutofit/>
          </a:bodyPr>
          <a:lstStyle/>
          <a:p>
            <a:r>
              <a:rPr lang="en-US" dirty="0">
                <a:ea typeface="+mn-lt"/>
                <a:cs typeface="+mn-lt"/>
              </a:rPr>
              <a:t>International cooperation is essential for addressing the global nature of the</a:t>
            </a:r>
            <a:br>
              <a:rPr lang="en-US" dirty="0">
                <a:ea typeface="+mn-lt"/>
                <a:cs typeface="+mn-lt"/>
              </a:rPr>
            </a:br>
            <a:r>
              <a:rPr lang="en-US" dirty="0">
                <a:ea typeface="+mn-lt"/>
                <a:cs typeface="+mn-lt"/>
              </a:rPr>
              <a:t>climate change problem.</a:t>
            </a:r>
          </a:p>
          <a:p>
            <a:r>
              <a:rPr lang="en-US" dirty="0">
                <a:ea typeface="+mn-lt"/>
                <a:cs typeface="+mn-lt"/>
              </a:rPr>
              <a:t> This includes cooperation on issues such as technology transfer, financing for developing countries, and capacity building to help countries adapt to the impacts of climate change.</a:t>
            </a:r>
            <a:endParaRPr lang="en-US" dirty="0"/>
          </a:p>
        </p:txBody>
      </p:sp>
      <p:sp>
        <p:nvSpPr>
          <p:cNvPr id="11" name="Rectangle 10">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7918" y="953965"/>
            <a:ext cx="4281582"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10;&#10;Description automatically generated">
            <a:extLst>
              <a:ext uri="{FF2B5EF4-FFF2-40B4-BE49-F238E27FC236}">
                <a16:creationId xmlns:a16="http://schemas.microsoft.com/office/drawing/2014/main" id="{D964379E-C769-463B-5D73-448C9B7AF895}"/>
              </a:ext>
            </a:extLst>
          </p:cNvPr>
          <p:cNvPicPr>
            <a:picLocks noChangeAspect="1"/>
          </p:cNvPicPr>
          <p:nvPr/>
        </p:nvPicPr>
        <p:blipFill rotWithShape="1">
          <a:blip r:embed="rId2"/>
          <a:srcRect l="7968" r="9427" b="2"/>
          <a:stretch/>
        </p:blipFill>
        <p:spPr>
          <a:xfrm>
            <a:off x="6204745" y="1699144"/>
            <a:ext cx="4281582" cy="3459714"/>
          </a:xfrm>
          <a:prstGeom prst="rect">
            <a:avLst/>
          </a:prstGeom>
        </p:spPr>
      </p:pic>
    </p:spTree>
    <p:extLst>
      <p:ext uri="{BB962C8B-B14F-4D97-AF65-F5344CB8AC3E}">
        <p14:creationId xmlns:p14="http://schemas.microsoft.com/office/powerpoint/2010/main" val="4014037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2D69FB-D601-1AB3-9866-BD5D97800C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1168" y="952500"/>
            <a:ext cx="3453145"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oup of people holding signs&#10;&#10;Description automatically generated">
            <a:extLst>
              <a:ext uri="{FF2B5EF4-FFF2-40B4-BE49-F238E27FC236}">
                <a16:creationId xmlns:a16="http://schemas.microsoft.com/office/drawing/2014/main" id="{3FC84503-4827-E50C-07BD-EF4387C8FC14}"/>
              </a:ext>
            </a:extLst>
          </p:cNvPr>
          <p:cNvPicPr>
            <a:picLocks noChangeAspect="1"/>
          </p:cNvPicPr>
          <p:nvPr/>
        </p:nvPicPr>
        <p:blipFill rotWithShape="1">
          <a:blip r:embed="rId2"/>
          <a:srcRect r="1460" b="1"/>
          <a:stretch/>
        </p:blipFill>
        <p:spPr>
          <a:xfrm>
            <a:off x="952501" y="2186563"/>
            <a:ext cx="3681658" cy="2493892"/>
          </a:xfrm>
          <a:prstGeom prst="rect">
            <a:avLst/>
          </a:prstGeom>
        </p:spPr>
      </p:pic>
      <p:sp>
        <p:nvSpPr>
          <p:cNvPr id="3" name="Content Placeholder 2">
            <a:extLst>
              <a:ext uri="{FF2B5EF4-FFF2-40B4-BE49-F238E27FC236}">
                <a16:creationId xmlns:a16="http://schemas.microsoft.com/office/drawing/2014/main" id="{C84305A4-04F7-B141-070B-CAA28404AA62}"/>
              </a:ext>
            </a:extLst>
          </p:cNvPr>
          <p:cNvSpPr>
            <a:spLocks noGrp="1"/>
          </p:cNvSpPr>
          <p:nvPr>
            <p:ph idx="1"/>
          </p:nvPr>
        </p:nvSpPr>
        <p:spPr>
          <a:xfrm>
            <a:off x="5607170" y="2088290"/>
            <a:ext cx="6353354" cy="2681399"/>
          </a:xfrm>
        </p:spPr>
        <p:txBody>
          <a:bodyPr vert="horz" lIns="91440" tIns="45720" rIns="91440" bIns="45720" rtlCol="0" anchor="t">
            <a:normAutofit/>
          </a:bodyPr>
          <a:lstStyle/>
          <a:p>
            <a:r>
              <a:rPr lang="en-US" dirty="0">
                <a:ea typeface="+mn-lt"/>
                <a:cs typeface="+mn-lt"/>
              </a:rPr>
              <a:t>Policymakers at all levels, from local</a:t>
            </a:r>
            <a:br>
              <a:rPr lang="en-US" dirty="0">
                <a:ea typeface="+mn-lt"/>
                <a:cs typeface="+mn-lt"/>
              </a:rPr>
            </a:br>
            <a:r>
              <a:rPr lang="en-US" dirty="0">
                <a:ea typeface="+mn-lt"/>
                <a:cs typeface="+mn-lt"/>
              </a:rPr>
              <a:t>to national and international, have an important</a:t>
            </a:r>
            <a:br>
              <a:rPr lang="en-US" dirty="0">
                <a:ea typeface="+mn-lt"/>
                <a:cs typeface="+mn-lt"/>
              </a:rPr>
            </a:br>
            <a:r>
              <a:rPr lang="en-US" dirty="0">
                <a:ea typeface="+mn-lt"/>
                <a:cs typeface="+mn-lt"/>
              </a:rPr>
              <a:t>role to play in addressing climate change. </a:t>
            </a:r>
          </a:p>
          <a:p>
            <a:r>
              <a:rPr lang="en-US" dirty="0">
                <a:ea typeface="+mn-lt"/>
                <a:cs typeface="+mn-lt"/>
              </a:rPr>
              <a:t>This includes implementing policies to reduce greenhouse gas emissions, promoting renewable energy and sustainable transportation, and developing adaptation strategies to protect vulnerable communities.</a:t>
            </a:r>
            <a:endParaRPr lang="en-US" dirty="0"/>
          </a:p>
        </p:txBody>
      </p:sp>
    </p:spTree>
    <p:extLst>
      <p:ext uri="{BB962C8B-B14F-4D97-AF65-F5344CB8AC3E}">
        <p14:creationId xmlns:p14="http://schemas.microsoft.com/office/powerpoint/2010/main" val="2146023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6866BF-907B-F3CF-1C75-682CE4654A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6A0EBA-CF02-9F8F-3400-6D3324AA86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1372853" y="1225309"/>
            <a:ext cx="9446293" cy="678613"/>
          </a:xfrm>
        </p:spPr>
        <p:txBody>
          <a:bodyPr anchor="ctr">
            <a:normAutofit/>
          </a:bodyPr>
          <a:lstStyle/>
          <a:p>
            <a:pPr marL="571500" indent="-571500">
              <a:buFont typeface="+mj-lt"/>
              <a:buAutoNum type="romanUcPeriod" startAt="7"/>
            </a:pPr>
            <a:r>
              <a:rPr lang="en-US" dirty="0" smtClean="0"/>
              <a:t>Conclusion</a:t>
            </a:r>
            <a:endParaRPr lang="en-US" dirty="0"/>
          </a:p>
        </p:txBody>
      </p:sp>
      <p:sp>
        <p:nvSpPr>
          <p:cNvPr id="13" name="Slide Number Placeholder 9">
            <a:extLst>
              <a:ext uri="{FF2B5EF4-FFF2-40B4-BE49-F238E27FC236}">
                <a16:creationId xmlns:a16="http://schemas.microsoft.com/office/drawing/2014/main" id="{7FAFA6F5-E91F-C30E-BCAF-01C3F9CB40CF}"/>
              </a:ext>
            </a:extLst>
          </p:cNvPr>
          <p:cNvSpPr>
            <a:spLocks noGrp="1"/>
          </p:cNvSpPr>
          <p:nvPr>
            <p:ph type="sldNum" sz="quarter" idx="12"/>
          </p:nvPr>
        </p:nvSpPr>
        <p:spPr>
          <a:xfrm>
            <a:off x="10728107" y="6199188"/>
            <a:ext cx="619125" cy="365125"/>
          </a:xfrm>
        </p:spPr>
        <p:txBody>
          <a:bodyPr>
            <a:normAutofit/>
          </a:bodyPr>
          <a:lstStyle/>
          <a:p>
            <a:pPr>
              <a:spcAft>
                <a:spcPts val="600"/>
              </a:spcAft>
            </a:pPr>
            <a:fld id="{1437450A-6C25-4B4D-B27D-E1E9B2CE4682}" type="slidenum">
              <a:rPr lang="en-US" smtClean="0"/>
              <a:pPr>
                <a:spcAft>
                  <a:spcPts val="600"/>
                </a:spcAft>
              </a:pPr>
              <a:t>38</a:t>
            </a:fld>
            <a:endParaRPr lang="en-US"/>
          </a:p>
        </p:txBody>
      </p:sp>
      <p:graphicFrame>
        <p:nvGraphicFramePr>
          <p:cNvPr id="15" name="Content Placeholder">
            <a:extLst>
              <a:ext uri="{FF2B5EF4-FFF2-40B4-BE49-F238E27FC236}">
                <a16:creationId xmlns:a16="http://schemas.microsoft.com/office/drawing/2014/main" id="{0E0BA4BE-4AA4-8D10-3DE7-263CB2CB7232}"/>
              </a:ext>
            </a:extLst>
          </p:cNvPr>
          <p:cNvGraphicFramePr>
            <a:graphicFrameLocks noGrp="1"/>
          </p:cNvGraphicFramePr>
          <p:nvPr>
            <p:ph idx="1"/>
            <p:extLst>
              <p:ext uri="{D42A27DB-BD31-4B8C-83A1-F6EECF244321}">
                <p14:modId xmlns:p14="http://schemas.microsoft.com/office/powerpoint/2010/main" val="2694873281"/>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01375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www.un.org/ar/climatechange/what-is-climate-change</a:t>
            </a:r>
          </a:p>
          <a:p>
            <a:r>
              <a:rPr lang="en-US" dirty="0">
                <a:hlinkClick r:id="rId2"/>
              </a:rPr>
              <a:t>https://climate.nasa.gov/causes/</a:t>
            </a:r>
            <a:endParaRPr lang="en-US" dirty="0" smtClean="0">
              <a:hlinkClick r:id="rId2"/>
            </a:endParaRPr>
          </a:p>
          <a:p>
            <a:r>
              <a:rPr lang="en-US" dirty="0">
                <a:hlinkClick r:id="rId2"/>
              </a:rPr>
              <a:t>https://</a:t>
            </a:r>
            <a:r>
              <a:rPr lang="en-US" dirty="0" smtClean="0">
                <a:hlinkClick r:id="rId2"/>
              </a:rPr>
              <a:t>www.epa.gov/climatechange-science/causes-climate-change</a:t>
            </a:r>
          </a:p>
          <a:p>
            <a:r>
              <a:rPr lang="en-US" dirty="0" smtClean="0">
                <a:hlinkClick r:id="rId2"/>
              </a:rPr>
              <a:t>https</a:t>
            </a:r>
            <a:r>
              <a:rPr lang="en-US" dirty="0">
                <a:hlinkClick r:id="rId2"/>
              </a:rPr>
              <a:t>://studentenergy.org/other/greenhouse-gas-emissions</a:t>
            </a:r>
            <a:r>
              <a:rPr lang="en-US" dirty="0" smtClean="0">
                <a:hlinkClick r:id="rId2"/>
              </a:rPr>
              <a:t>/</a:t>
            </a:r>
            <a:endParaRPr lang="en-US" dirty="0" smtClean="0"/>
          </a:p>
          <a:p>
            <a:endParaRPr lang="en-US" dirty="0"/>
          </a:p>
        </p:txBody>
      </p:sp>
    </p:spTree>
    <p:extLst>
      <p:ext uri="{BB962C8B-B14F-4D97-AF65-F5344CB8AC3E}">
        <p14:creationId xmlns:p14="http://schemas.microsoft.com/office/powerpoint/2010/main" val="17627225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CBA49C4-1DD2-E778-4348-0B14B85F65C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9786" y="952500"/>
            <a:ext cx="3005649"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D1D2E-7B5F-728B-57F4-CE1F9241B462}"/>
              </a:ext>
            </a:extLst>
          </p:cNvPr>
          <p:cNvSpPr>
            <a:spLocks noGrp="1"/>
          </p:cNvSpPr>
          <p:nvPr>
            <p:ph type="title"/>
          </p:nvPr>
        </p:nvSpPr>
        <p:spPr>
          <a:xfrm>
            <a:off x="5518650" y="1331158"/>
            <a:ext cx="6384365" cy="1115961"/>
          </a:xfrm>
        </p:spPr>
        <p:txBody>
          <a:bodyPr>
            <a:normAutofit/>
          </a:bodyPr>
          <a:lstStyle/>
          <a:p>
            <a:pPr marL="285750" indent="-285750">
              <a:spcBef>
                <a:spcPts val="0"/>
              </a:spcBef>
              <a:buFont typeface="Arial"/>
              <a:buChar char="•"/>
            </a:pPr>
            <a:r>
              <a:rPr lang="en-US" dirty="0">
                <a:latin typeface="Calibri"/>
                <a:cs typeface="Calibri"/>
              </a:rPr>
              <a:t>Overview of climate change problem</a:t>
            </a:r>
          </a:p>
        </p:txBody>
      </p:sp>
      <p:pic>
        <p:nvPicPr>
          <p:cNvPr id="7" name="Picture 7">
            <a:extLst>
              <a:ext uri="{FF2B5EF4-FFF2-40B4-BE49-F238E27FC236}">
                <a16:creationId xmlns:a16="http://schemas.microsoft.com/office/drawing/2014/main" id="{47DDE588-1F99-BBB4-53E9-F3A6F8EB9C74}"/>
              </a:ext>
            </a:extLst>
          </p:cNvPr>
          <p:cNvPicPr>
            <a:picLocks noChangeAspect="1"/>
          </p:cNvPicPr>
          <p:nvPr/>
        </p:nvPicPr>
        <p:blipFill rotWithShape="1">
          <a:blip r:embed="rId2">
            <a:extLst>
              <a:ext uri="{837473B0-CC2E-450A-ABE3-18F120FF3D39}">
                <a1611:picAttrSrcUrl xmlns="" xmlns:a1611="http://schemas.microsoft.com/office/drawing/2016/11/main" r:id="rId3"/>
              </a:ext>
            </a:extLst>
          </a:blip>
          <a:srcRect t="14265" r="5" b="5"/>
          <a:stretch/>
        </p:blipFill>
        <p:spPr>
          <a:xfrm>
            <a:off x="1114425" y="1599336"/>
            <a:ext cx="2905186" cy="1668796"/>
          </a:xfrm>
          <a:prstGeom prst="rect">
            <a:avLst/>
          </a:prstGeom>
        </p:spPr>
      </p:pic>
      <p:pic>
        <p:nvPicPr>
          <p:cNvPr id="4" name="Picture 4" descr="Diagram&#10;&#10;Description automatically generated">
            <a:extLst>
              <a:ext uri="{FF2B5EF4-FFF2-40B4-BE49-F238E27FC236}">
                <a16:creationId xmlns:a16="http://schemas.microsoft.com/office/drawing/2014/main" id="{699422AF-D9A1-A694-444E-413C2BC310BF}"/>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2552467" y="3589865"/>
            <a:ext cx="2759097" cy="1965857"/>
          </a:xfrm>
          <a:prstGeom prst="rect">
            <a:avLst/>
          </a:prstGeom>
        </p:spPr>
      </p:pic>
      <p:sp>
        <p:nvSpPr>
          <p:cNvPr id="3" name="Content Placeholder 2">
            <a:extLst>
              <a:ext uri="{FF2B5EF4-FFF2-40B4-BE49-F238E27FC236}">
                <a16:creationId xmlns:a16="http://schemas.microsoft.com/office/drawing/2014/main" id="{3AEAF4C2-CD07-CC39-9345-BF0AE4200A04}"/>
              </a:ext>
            </a:extLst>
          </p:cNvPr>
          <p:cNvSpPr>
            <a:spLocks noGrp="1"/>
          </p:cNvSpPr>
          <p:nvPr>
            <p:ph idx="1"/>
          </p:nvPr>
        </p:nvSpPr>
        <p:spPr>
          <a:xfrm>
            <a:off x="6523251" y="2893424"/>
            <a:ext cx="4373349" cy="2052649"/>
          </a:xfrm>
        </p:spPr>
        <p:txBody>
          <a:bodyPr vert="horz" lIns="91440" tIns="45720" rIns="91440" bIns="45720" rtlCol="0">
            <a:normAutofit/>
          </a:bodyPr>
          <a:lstStyle/>
          <a:p>
            <a:r>
              <a:rPr lang="en-US" dirty="0">
                <a:ea typeface="+mn-lt"/>
                <a:cs typeface="+mn-lt"/>
              </a:rPr>
              <a:t>Long-term climate alteration, Caused by greenhouse gas accumulation, Temperature and precipitation changes, Primarily due to carbon dioxide emissions.</a:t>
            </a:r>
            <a:endParaRPr lang="en-US" dirty="0"/>
          </a:p>
        </p:txBody>
      </p:sp>
    </p:spTree>
    <p:extLst>
      <p:ext uri="{BB962C8B-B14F-4D97-AF65-F5344CB8AC3E}">
        <p14:creationId xmlns:p14="http://schemas.microsoft.com/office/powerpoint/2010/main" val="491844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2357"/>
            <a:ext cx="12192000" cy="6862714"/>
          </a:xfrm>
          <a:prstGeom prst="rect">
            <a:avLst/>
          </a:prstGeom>
        </p:spPr>
      </p:pic>
    </p:spTree>
    <p:extLst>
      <p:ext uri="{BB962C8B-B14F-4D97-AF65-F5344CB8AC3E}">
        <p14:creationId xmlns:p14="http://schemas.microsoft.com/office/powerpoint/2010/main" val="14040227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295400" y="5103246"/>
            <a:ext cx="8952782" cy="1204036"/>
          </a:xfrm>
        </p:spPr>
        <p:txBody>
          <a:bodyPr>
            <a:noAutofit/>
          </a:bodyPr>
          <a:lstStyle/>
          <a:p>
            <a:pPr algn="ctr"/>
            <a:r>
              <a:rPr lang="en-US" dirty="0" err="1">
                <a:ea typeface="+mn-lt"/>
                <a:cs typeface="+mn-lt"/>
              </a:rPr>
              <a:t>Shaimaa</a:t>
            </a:r>
            <a:r>
              <a:rPr lang="en-US" dirty="0">
                <a:ea typeface="+mn-lt"/>
                <a:cs typeface="+mn-lt"/>
              </a:rPr>
              <a:t> </a:t>
            </a:r>
            <a:r>
              <a:rPr lang="en-US" dirty="0" err="1">
                <a:ea typeface="+mn-lt"/>
                <a:cs typeface="+mn-lt"/>
              </a:rPr>
              <a:t>Hammad</a:t>
            </a:r>
            <a:r>
              <a:rPr lang="en-US" dirty="0">
                <a:ea typeface="+mn-lt"/>
                <a:cs typeface="+mn-lt"/>
              </a:rPr>
              <a:t> Youssef</a:t>
            </a:r>
          </a:p>
          <a:p>
            <a:pPr algn="ctr"/>
            <a:r>
              <a:rPr lang="en-US" dirty="0">
                <a:ea typeface="+mn-lt"/>
                <a:cs typeface="+mn-lt"/>
              </a:rPr>
              <a:t>Shima_hammad@Hotmail.com</a:t>
            </a:r>
            <a:endParaRPr lang="en-US" dirty="0">
              <a:ea typeface="+mn-lt"/>
              <a:cs typeface="+mn-lt"/>
            </a:endParaRPr>
          </a:p>
        </p:txBody>
      </p:sp>
      <p:pic>
        <p:nvPicPr>
          <p:cNvPr id="1028" name="Picture 4" descr="Free photo Thank You Text Note Appreciation Message Gratitude - Max Pix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423" y="265194"/>
            <a:ext cx="6450736" cy="483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909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limate change explained in under 2 minutes">
            <a:hlinkClick r:id="" action="ppaction://media"/>
          </p:cNvPr>
          <p:cNvPicPr>
            <a:picLocks noChangeAspect="1"/>
          </p:cNvPicPr>
          <p:nvPr>
            <a:videoFile r:link="rId1"/>
            <p:extLst>
              <p:ext uri="{DAA4B4D4-6D71-4841-9C94-3DE7FCFB9230}">
                <p14:media xmlns:p14="http://schemas.microsoft.com/office/powerpoint/2010/main" r:embed="rId2">
                  <p14:trim end="7760.625"/>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191242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C67A93-7858-32FE-C933-3BFD58E169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150D424-378A-5EAF-BEF3-AB85F9E35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243" y="1295400"/>
            <a:ext cx="3946671" cy="426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1458125" y="2320668"/>
            <a:ext cx="3630905" cy="2216663"/>
          </a:xfrm>
        </p:spPr>
        <p:txBody>
          <a:bodyPr>
            <a:normAutofit/>
          </a:bodyPr>
          <a:lstStyle/>
          <a:p>
            <a:r>
              <a:rPr lang="en-US" dirty="0"/>
              <a:t>II. Causes of climate change</a:t>
            </a:r>
          </a:p>
        </p:txBody>
      </p:sp>
      <p:sp>
        <p:nvSpPr>
          <p:cNvPr id="13" name="Slide Number Placeholder 9">
            <a:extLst>
              <a:ext uri="{FF2B5EF4-FFF2-40B4-BE49-F238E27FC236}">
                <a16:creationId xmlns:a16="http://schemas.microsoft.com/office/drawing/2014/main" id="{7FAFA6F5-E91F-C30E-BCAF-01C3F9CB40CF}"/>
              </a:ext>
            </a:extLst>
          </p:cNvPr>
          <p:cNvSpPr>
            <a:spLocks noGrp="1"/>
          </p:cNvSpPr>
          <p:nvPr>
            <p:ph type="sldNum" sz="quarter" idx="12"/>
          </p:nvPr>
        </p:nvSpPr>
        <p:spPr>
          <a:xfrm>
            <a:off x="10728107" y="6199188"/>
            <a:ext cx="619125" cy="365125"/>
          </a:xfrm>
        </p:spPr>
        <p:txBody>
          <a:bodyPr>
            <a:normAutofit/>
          </a:bodyPr>
          <a:lstStyle/>
          <a:p>
            <a:pPr>
              <a:spcAft>
                <a:spcPts val="600"/>
              </a:spcAft>
            </a:pPr>
            <a:fld id="{1437450A-6C25-4B4D-B27D-E1E9B2CE4682}" type="slidenum">
              <a:rPr lang="en-US" smtClean="0"/>
              <a:pPr>
                <a:spcAft>
                  <a:spcPts val="600"/>
                </a:spcAft>
              </a:pPr>
              <a:t>6</a:t>
            </a:fld>
            <a:endParaRPr lang="en-US"/>
          </a:p>
        </p:txBody>
      </p:sp>
      <p:graphicFrame>
        <p:nvGraphicFramePr>
          <p:cNvPr id="15" name="Content Placeholder">
            <a:extLst>
              <a:ext uri="{FF2B5EF4-FFF2-40B4-BE49-F238E27FC236}">
                <a16:creationId xmlns:a16="http://schemas.microsoft.com/office/drawing/2014/main" id="{08A3F467-767B-B651-3E50-975DAE7E2293}"/>
              </a:ext>
            </a:extLst>
          </p:cNvPr>
          <p:cNvGraphicFramePr>
            <a:graphicFrameLocks noGrp="1"/>
          </p:cNvGraphicFramePr>
          <p:nvPr>
            <p:ph idx="1"/>
            <p:extLst>
              <p:ext uri="{D42A27DB-BD31-4B8C-83A1-F6EECF244321}">
                <p14:modId xmlns:p14="http://schemas.microsoft.com/office/powerpoint/2010/main" val="4276612609"/>
              </p:ext>
            </p:extLst>
          </p:nvPr>
        </p:nvGraphicFramePr>
        <p:xfrm>
          <a:off x="6251275" y="1295400"/>
          <a:ext cx="498822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5948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D39E8-201F-5C82-363B-5D06084C6CDA}"/>
              </a:ext>
            </a:extLst>
          </p:cNvPr>
          <p:cNvSpPr>
            <a:spLocks noGrp="1"/>
          </p:cNvSpPr>
          <p:nvPr>
            <p:ph type="title"/>
          </p:nvPr>
        </p:nvSpPr>
        <p:spPr>
          <a:xfrm>
            <a:off x="389836" y="953965"/>
            <a:ext cx="4394103" cy="1778906"/>
          </a:xfrm>
        </p:spPr>
        <p:txBody>
          <a:bodyPr>
            <a:normAutofit/>
          </a:bodyPr>
          <a:lstStyle/>
          <a:p>
            <a:r>
              <a:rPr lang="en-US" dirty="0">
                <a:ea typeface="+mj-lt"/>
                <a:cs typeface="+mj-lt"/>
              </a:rPr>
              <a:t>Greenhouse gas emissions: </a:t>
            </a:r>
            <a:endParaRPr lang="en-US" dirty="0"/>
          </a:p>
        </p:txBody>
      </p:sp>
      <p:sp>
        <p:nvSpPr>
          <p:cNvPr id="3" name="Content Placeholder 2">
            <a:extLst>
              <a:ext uri="{FF2B5EF4-FFF2-40B4-BE49-F238E27FC236}">
                <a16:creationId xmlns:a16="http://schemas.microsoft.com/office/drawing/2014/main" id="{3C470CB2-A523-B95E-0572-024DE931317E}"/>
              </a:ext>
            </a:extLst>
          </p:cNvPr>
          <p:cNvSpPr>
            <a:spLocks noGrp="1"/>
          </p:cNvSpPr>
          <p:nvPr>
            <p:ph idx="1"/>
          </p:nvPr>
        </p:nvSpPr>
        <p:spPr>
          <a:xfrm>
            <a:off x="389836" y="2530664"/>
            <a:ext cx="6090912" cy="2276863"/>
          </a:xfrm>
        </p:spPr>
        <p:txBody>
          <a:bodyPr vert="horz" lIns="91440" tIns="45720" rIns="91440" bIns="45720" rtlCol="0">
            <a:normAutofit/>
          </a:bodyPr>
          <a:lstStyle/>
          <a:p>
            <a:r>
              <a:rPr lang="en-US" dirty="0">
                <a:ea typeface="+mn-lt"/>
                <a:cs typeface="+mn-lt"/>
              </a:rPr>
              <a:t>These are gases that trap heat in the Earth's atmosphere, such as carbon dioxide, methane, and nitrous oxide. Human activities such as burning fossil fuels (coal, oil, and gas), industrial processes, and transportation are major sources of these emissions, which contribute to climate change.</a:t>
            </a:r>
            <a:endParaRPr lang="en-US" dirty="0"/>
          </a:p>
          <a:p>
            <a:endParaRPr lang="en-US" dirty="0"/>
          </a:p>
        </p:txBody>
      </p:sp>
      <p:sp>
        <p:nvSpPr>
          <p:cNvPr id="47" name="Rectangle 46">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5400" y="953965"/>
            <a:ext cx="4164100"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0" descr="Chart, pie chart&#10;&#10;Description automatically generated">
            <a:extLst>
              <a:ext uri="{FF2B5EF4-FFF2-40B4-BE49-F238E27FC236}">
                <a16:creationId xmlns:a16="http://schemas.microsoft.com/office/drawing/2014/main" id="{6A1E5428-EBD8-72B5-A121-491B21799F37}"/>
              </a:ext>
            </a:extLst>
          </p:cNvPr>
          <p:cNvPicPr>
            <a:picLocks noChangeAspect="1"/>
          </p:cNvPicPr>
          <p:nvPr/>
        </p:nvPicPr>
        <p:blipFill rotWithShape="1">
          <a:blip r:embed="rId2"/>
          <a:srcRect t="12500" r="-459" b="-417"/>
          <a:stretch/>
        </p:blipFill>
        <p:spPr>
          <a:xfrm>
            <a:off x="6870583" y="1699144"/>
            <a:ext cx="3589246" cy="3459714"/>
          </a:xfrm>
          <a:prstGeom prst="rect">
            <a:avLst/>
          </a:prstGeom>
        </p:spPr>
      </p:pic>
    </p:spTree>
    <p:extLst>
      <p:ext uri="{BB962C8B-B14F-4D97-AF65-F5344CB8AC3E}">
        <p14:creationId xmlns:p14="http://schemas.microsoft.com/office/powerpoint/2010/main" val="790467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2D69FB-D601-1AB3-9866-BD5D97800C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A2EBE-B4DC-0BD6-FEE6-18CA1F8111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733" y="952500"/>
            <a:ext cx="5116206"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61ED7-8347-3330-DB4B-B0ABE5886524}"/>
              </a:ext>
            </a:extLst>
          </p:cNvPr>
          <p:cNvSpPr>
            <a:spLocks noGrp="1"/>
          </p:cNvSpPr>
          <p:nvPr>
            <p:ph type="title"/>
          </p:nvPr>
        </p:nvSpPr>
        <p:spPr>
          <a:xfrm>
            <a:off x="7135091" y="1701538"/>
            <a:ext cx="4587087" cy="1091243"/>
          </a:xfrm>
        </p:spPr>
        <p:txBody>
          <a:bodyPr>
            <a:normAutofit/>
          </a:bodyPr>
          <a:lstStyle/>
          <a:p>
            <a:r>
              <a:rPr lang="en-US" dirty="0">
                <a:ea typeface="+mj-lt"/>
                <a:cs typeface="+mj-lt"/>
              </a:rPr>
              <a:t>Deforestation:</a:t>
            </a:r>
            <a:endParaRPr lang="en-US" dirty="0"/>
          </a:p>
        </p:txBody>
      </p:sp>
      <p:pic>
        <p:nvPicPr>
          <p:cNvPr id="4" name="Picture 4" descr="A picture containing tree, outdoor, forest, wooded&#10;&#10;Description automatically generated">
            <a:extLst>
              <a:ext uri="{FF2B5EF4-FFF2-40B4-BE49-F238E27FC236}">
                <a16:creationId xmlns:a16="http://schemas.microsoft.com/office/drawing/2014/main" id="{407FB26C-CEF8-8F76-2FC4-EF14269B22B1}"/>
              </a:ext>
            </a:extLst>
          </p:cNvPr>
          <p:cNvPicPr>
            <a:picLocks noChangeAspect="1"/>
          </p:cNvPicPr>
          <p:nvPr/>
        </p:nvPicPr>
        <p:blipFill rotWithShape="1">
          <a:blip r:embed="rId2">
            <a:extLst>
              <a:ext uri="{837473B0-CC2E-450A-ABE3-18F120FF3D39}">
                <a1611:picAttrSrcUrl xmlns="" xmlns:a1611="http://schemas.microsoft.com/office/drawing/2016/11/main" r:id="rId3"/>
              </a:ext>
            </a:extLst>
          </a:blip>
          <a:srcRect l="2880" r="1875" b="-1"/>
          <a:stretch/>
        </p:blipFill>
        <p:spPr>
          <a:xfrm>
            <a:off x="952500" y="1700691"/>
            <a:ext cx="5116206" cy="3465636"/>
          </a:xfrm>
          <a:prstGeom prst="rect">
            <a:avLst/>
          </a:prstGeom>
        </p:spPr>
      </p:pic>
      <p:sp>
        <p:nvSpPr>
          <p:cNvPr id="3" name="Content Placeholder 2">
            <a:extLst>
              <a:ext uri="{FF2B5EF4-FFF2-40B4-BE49-F238E27FC236}">
                <a16:creationId xmlns:a16="http://schemas.microsoft.com/office/drawing/2014/main" id="{F9E21D58-D2A8-E4C0-8B60-EA517B9C1A0D}"/>
              </a:ext>
            </a:extLst>
          </p:cNvPr>
          <p:cNvSpPr>
            <a:spLocks noGrp="1"/>
          </p:cNvSpPr>
          <p:nvPr>
            <p:ph idx="1"/>
          </p:nvPr>
        </p:nvSpPr>
        <p:spPr>
          <a:xfrm>
            <a:off x="7135091" y="2792781"/>
            <a:ext cx="4932218" cy="1890056"/>
          </a:xfrm>
        </p:spPr>
        <p:txBody>
          <a:bodyPr vert="horz" lIns="91440" tIns="45720" rIns="91440" bIns="45720" rtlCol="0" anchor="t">
            <a:noAutofit/>
          </a:bodyPr>
          <a:lstStyle/>
          <a:p>
            <a:pPr>
              <a:lnSpc>
                <a:spcPct val="110000"/>
              </a:lnSpc>
            </a:pPr>
            <a:r>
              <a:rPr lang="en-US" dirty="0">
                <a:ea typeface="+mn-lt"/>
                <a:cs typeface="+mn-lt"/>
              </a:rPr>
              <a:t>Deforestation eliminates trees that absorb carbon dioxide and release oxygen, natural "carbon sinks" that regulate the Earth's climate, and releases stored carbon into the atmosphere.</a:t>
            </a:r>
            <a:endParaRPr lang="en-US" dirty="0"/>
          </a:p>
        </p:txBody>
      </p:sp>
    </p:spTree>
    <p:extLst>
      <p:ext uri="{BB962C8B-B14F-4D97-AF65-F5344CB8AC3E}">
        <p14:creationId xmlns:p14="http://schemas.microsoft.com/office/powerpoint/2010/main" val="1225829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654246F-8623-7F3F-7EFA-15A14DAF0D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62C01-EBAF-E4BB-47ED-9F8039228E39}"/>
              </a:ext>
            </a:extLst>
          </p:cNvPr>
          <p:cNvSpPr>
            <a:spLocks noGrp="1"/>
          </p:cNvSpPr>
          <p:nvPr>
            <p:ph type="title"/>
          </p:nvPr>
        </p:nvSpPr>
        <p:spPr>
          <a:xfrm>
            <a:off x="227555" y="800765"/>
            <a:ext cx="4344237" cy="1796757"/>
          </a:xfrm>
        </p:spPr>
        <p:txBody>
          <a:bodyPr>
            <a:normAutofit/>
          </a:bodyPr>
          <a:lstStyle/>
          <a:p>
            <a:r>
              <a:rPr lang="en-US" dirty="0">
                <a:ea typeface="+mj-lt"/>
                <a:cs typeface="+mj-lt"/>
              </a:rPr>
              <a:t>Industrial activities:</a:t>
            </a:r>
            <a:endParaRPr lang="en-US" dirty="0"/>
          </a:p>
        </p:txBody>
      </p:sp>
      <p:sp>
        <p:nvSpPr>
          <p:cNvPr id="3" name="Content Placeholder 2">
            <a:extLst>
              <a:ext uri="{FF2B5EF4-FFF2-40B4-BE49-F238E27FC236}">
                <a16:creationId xmlns:a16="http://schemas.microsoft.com/office/drawing/2014/main" id="{23990455-6DFC-CC3E-691D-A34876BD9C83}"/>
              </a:ext>
            </a:extLst>
          </p:cNvPr>
          <p:cNvSpPr>
            <a:spLocks noGrp="1"/>
          </p:cNvSpPr>
          <p:nvPr>
            <p:ph idx="1"/>
          </p:nvPr>
        </p:nvSpPr>
        <p:spPr>
          <a:xfrm>
            <a:off x="227555" y="2597522"/>
            <a:ext cx="5749636" cy="2168442"/>
          </a:xfrm>
        </p:spPr>
        <p:txBody>
          <a:bodyPr vert="horz" lIns="91440" tIns="45720" rIns="91440" bIns="45720" rtlCol="0">
            <a:normAutofit/>
          </a:bodyPr>
          <a:lstStyle/>
          <a:p>
            <a:r>
              <a:rPr lang="en-US" dirty="0">
                <a:ea typeface="+mn-lt"/>
                <a:cs typeface="+mn-lt"/>
              </a:rPr>
              <a:t>Industries such as manufacturing, mining, and construction produce greenhouse gas emissions through the burning of fossil fuels for energy, as well as the release of potent greenhouse gases such as hydrofluorocarbons (HFCs) used in refrigeration and air conditioning.</a:t>
            </a:r>
            <a:endParaRPr lang="en-US" dirty="0"/>
          </a:p>
        </p:txBody>
      </p:sp>
      <p:sp>
        <p:nvSpPr>
          <p:cNvPr id="19" name="Rectangle 18">
            <a:extLst>
              <a:ext uri="{FF2B5EF4-FFF2-40B4-BE49-F238E27FC236}">
                <a16:creationId xmlns:a16="http://schemas.microsoft.com/office/drawing/2014/main" id="{FAC4BDE1-4D40-5601-7947-DB5EFE31DA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7918" y="953965"/>
            <a:ext cx="4281582"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sky, outdoor, clouds, smoke&#10;&#10;Description automatically generated">
            <a:extLst>
              <a:ext uri="{FF2B5EF4-FFF2-40B4-BE49-F238E27FC236}">
                <a16:creationId xmlns:a16="http://schemas.microsoft.com/office/drawing/2014/main" id="{77D94AB6-9944-B079-BB16-F71F31D4401E}"/>
              </a:ext>
            </a:extLst>
          </p:cNvPr>
          <p:cNvPicPr>
            <a:picLocks noChangeAspect="1"/>
          </p:cNvPicPr>
          <p:nvPr/>
        </p:nvPicPr>
        <p:blipFill rotWithShape="1">
          <a:blip r:embed="rId2">
            <a:extLst>
              <a:ext uri="{837473B0-CC2E-450A-ABE3-18F120FF3D39}">
                <a1611:picAttrSrcUrl xmlns="" xmlns:a1611="http://schemas.microsoft.com/office/drawing/2016/11/main" r:id="rId3"/>
              </a:ext>
            </a:extLst>
          </a:blip>
          <a:srcRect l="32595" r="6455"/>
          <a:stretch/>
        </p:blipFill>
        <p:spPr>
          <a:xfrm>
            <a:off x="6204745" y="1699144"/>
            <a:ext cx="4281582" cy="3459714"/>
          </a:xfrm>
          <a:prstGeom prst="rect">
            <a:avLst/>
          </a:prstGeom>
        </p:spPr>
      </p:pic>
    </p:spTree>
    <p:extLst>
      <p:ext uri="{BB962C8B-B14F-4D97-AF65-F5344CB8AC3E}">
        <p14:creationId xmlns:p14="http://schemas.microsoft.com/office/powerpoint/2010/main" val="1364615020"/>
      </p:ext>
    </p:extLst>
  </p:cSld>
  <p:clrMapOvr>
    <a:masterClrMapping/>
  </p:clrMapOvr>
</p:sld>
</file>

<file path=ppt/theme/theme1.xml><?xml version="1.0" encoding="utf-8"?>
<a:theme xmlns:a="http://schemas.openxmlformats.org/drawingml/2006/main" name="PoiseVTI">
  <a:themeElements>
    <a:clrScheme name="AnalogousFromLightSeed_2SEEDS">
      <a:dk1>
        <a:srgbClr val="000000"/>
      </a:dk1>
      <a:lt1>
        <a:srgbClr val="FFFFFF"/>
      </a:lt1>
      <a:dk2>
        <a:srgbClr val="41243B"/>
      </a:dk2>
      <a:lt2>
        <a:srgbClr val="E2E6E8"/>
      </a:lt2>
      <a:accent1>
        <a:srgbClr val="BD917C"/>
      </a:accent1>
      <a:accent2>
        <a:srgbClr val="C99499"/>
      </a:accent2>
      <a:accent3>
        <a:srgbClr val="AEA380"/>
      </a:accent3>
      <a:accent4>
        <a:srgbClr val="7C93BD"/>
      </a:accent4>
      <a:accent5>
        <a:srgbClr val="9794C9"/>
      </a:accent5>
      <a:accent6>
        <a:srgbClr val="9B7CBD"/>
      </a:accent6>
      <a:hlink>
        <a:srgbClr val="5C879B"/>
      </a:hlink>
      <a:folHlink>
        <a:srgbClr val="7F7F7F"/>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docProps/app.xml><?xml version="1.0" encoding="utf-8"?>
<Properties xmlns="http://schemas.openxmlformats.org/officeDocument/2006/extended-properties" xmlns:vt="http://schemas.openxmlformats.org/officeDocument/2006/docPropsVTypes">
  <TotalTime>1113</TotalTime>
  <Words>1332</Words>
  <Application>Microsoft Office PowerPoint</Application>
  <PresentationFormat>Widescreen</PresentationFormat>
  <Paragraphs>129</Paragraphs>
  <Slides>41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Goudy Old Style</vt:lpstr>
      <vt:lpstr>Univers Light</vt:lpstr>
      <vt:lpstr>PoiseVTI</vt:lpstr>
      <vt:lpstr>Climate Change Problem</vt:lpstr>
      <vt:lpstr>TABLE OF CONTENTS​</vt:lpstr>
      <vt:lpstr>I. Introduction</vt:lpstr>
      <vt:lpstr>Overview of climate change problem</vt:lpstr>
      <vt:lpstr>PowerPoint Presentation</vt:lpstr>
      <vt:lpstr>II. Causes of climate change</vt:lpstr>
      <vt:lpstr>Greenhouse gas emissions: </vt:lpstr>
      <vt:lpstr>Deforestation:</vt:lpstr>
      <vt:lpstr>Industrial activities:</vt:lpstr>
      <vt:lpstr>Agricultural practices:</vt:lpstr>
      <vt:lpstr>Transportation:</vt:lpstr>
      <vt:lpstr>III. Effects of climate change</vt:lpstr>
      <vt:lpstr>Rising global temperatures:</vt:lpstr>
      <vt:lpstr>Changes in precipitation patterns:</vt:lpstr>
      <vt:lpstr>More frequent and severe weather events:</vt:lpstr>
      <vt:lpstr>Rising sea levels:</vt:lpstr>
      <vt:lpstr>Impacts on ecosystems:</vt:lpstr>
      <vt:lpstr>PowerPoint Presentation</vt:lpstr>
      <vt:lpstr>Impacts on human health:</vt:lpstr>
      <vt:lpstr>IV. Impacts on human society</vt:lpstr>
      <vt:lpstr>Economic impacts:</vt:lpstr>
      <vt:lpstr>Social impacts:</vt:lpstr>
      <vt:lpstr>Political impacts:</vt:lpstr>
      <vt:lpstr>V. Solutions to address climate change</vt:lpstr>
      <vt:lpstr>Mitigation strategies</vt:lpstr>
      <vt:lpstr>Reducing greenhouse gas emissions:</vt:lpstr>
      <vt:lpstr>Promoting renewable energy:</vt:lpstr>
      <vt:lpstr>Encouraging sustainable transportation:</vt:lpstr>
      <vt:lpstr>Adaptation strategies</vt:lpstr>
      <vt:lpstr>Building infrastructure to protect against rising sea levels:</vt:lpstr>
      <vt:lpstr>Implementing drought-resistant agriculture:</vt:lpstr>
      <vt:lpstr>Developing early warning systems for extreme weather events:</vt:lpstr>
      <vt:lpstr>International cooperation and policy</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Abdulfatah Youssef</cp:lastModifiedBy>
  <cp:revision>423</cp:revision>
  <dcterms:created xsi:type="dcterms:W3CDTF">2023-04-30T18:23:19Z</dcterms:created>
  <dcterms:modified xsi:type="dcterms:W3CDTF">2023-05-07T06:31:04Z</dcterms:modified>
</cp:coreProperties>
</file>